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4"/>
    <p:sldMasterId id="2147483811" r:id="rId5"/>
  </p:sldMasterIdLst>
  <p:notesMasterIdLst>
    <p:notesMasterId r:id="rId7"/>
  </p:notesMasterIdLst>
  <p:handoutMasterIdLst>
    <p:handoutMasterId r:id="rId8"/>
  </p:handoutMasterIdLst>
  <p:sldIdLst>
    <p:sldId id="260" r:id="rId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structies | Instructions" id="{57C8B40F-F360-4326-8328-CF1BBE953922}">
          <p14:sldIdLst>
            <p14:sldId id="26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65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158"/>
    <a:srgbClr val="EAEAEA"/>
    <a:srgbClr val="F9F9F9"/>
    <a:srgbClr val="FFFFFF"/>
    <a:srgbClr val="EEF7E9"/>
    <a:srgbClr val="333333"/>
    <a:srgbClr val="C9D2EB"/>
    <a:srgbClr val="E7E6E6"/>
    <a:srgbClr val="BCD2FF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431" autoAdjust="0"/>
  </p:normalViewPr>
  <p:slideViewPr>
    <p:cSldViewPr snapToGrid="0">
      <p:cViewPr varScale="1">
        <p:scale>
          <a:sx n="102" d="100"/>
          <a:sy n="102" d="100"/>
        </p:scale>
        <p:origin x="132" y="210"/>
      </p:cViewPr>
      <p:guideLst>
        <p:guide orient="horz" pos="2183"/>
        <p:guide pos="36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314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76CE9F8C-1656-D528-4D96-E70E00ECD7F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2C6A97C3-BF6A-BA94-B29D-F8BFE3D284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92433-EB11-45DD-98F3-37F08CB289C0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1D7915D-0664-11B9-C5B5-B8D689556F4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8253C22-14D2-321E-0F1C-1677015106B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CC976-6A8E-424E-A1B7-0A1033B579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6998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erriweather" pitchFamily="2" charset="77"/>
              </a:defRPr>
            </a:lvl1pPr>
          </a:lstStyle>
          <a:p>
            <a:endParaRPr lang="nl-NL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erriweather" pitchFamily="2" charset="77"/>
              </a:defRPr>
            </a:lvl1pPr>
          </a:lstStyle>
          <a:p>
            <a:fld id="{74339EEE-E176-7947-8E00-F01126ED10E4}" type="datetimeFigureOut">
              <a:rPr lang="nl-NL" smtClean="0"/>
              <a:pPr/>
              <a:t>7-7-2026</a:t>
            </a:fld>
            <a:endParaRPr lang="nl-NL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erriweather" pitchFamily="2" charset="77"/>
              </a:defRPr>
            </a:lvl1pPr>
          </a:lstStyle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erriweather" pitchFamily="2" charset="77"/>
              </a:defRPr>
            </a:lvl1pPr>
          </a:lstStyle>
          <a:p>
            <a:fld id="{637B80C8-3308-6C4F-B1C5-C23743646DBC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5225345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erriweather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erriweather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erriweather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erriweather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erriweather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B4F7E-7A32-4453-926D-83250E7E1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BD73AC57-12DC-BE69-2E32-70BA0B16B0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25EF5BF1-A6E1-E115-BE5E-B79539D3FA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A5C949B-52D3-6FB5-ACCB-BE35EAFA78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7B80C8-3308-6C4F-B1C5-C23743646DBC}" type="slidenum">
              <a:rPr lang="nl-NL" smtClean="0"/>
              <a:pPr/>
              <a:t>1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02174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t ringen | With rings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ingen  | Rings" descr="Afbeelding met cirkel, astronomie, kunst&#10;&#10;Door AI gegenereerde inhoud is mogelijk onjuist.">
            <a:extLst>
              <a:ext uri="{FF2B5EF4-FFF2-40B4-BE49-F238E27FC236}">
                <a16:creationId xmlns:a16="http://schemas.microsoft.com/office/drawing/2014/main" id="{2B8CC4EC-6F14-EB4B-2CCE-011FD848AA7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1"/>
            <a:ext cx="10088046" cy="6857433"/>
          </a:xfrm>
          <a:prstGeom prst="rect">
            <a:avLst/>
          </a:prstGeom>
        </p:spPr>
      </p:pic>
      <p:sp>
        <p:nvSpPr>
          <p:cNvPr id="2" name="Titelachtergrond | Title background">
            <a:extLst>
              <a:ext uri="{FF2B5EF4-FFF2-40B4-BE49-F238E27FC236}">
                <a16:creationId xmlns:a16="http://schemas.microsoft.com/office/drawing/2014/main" id="{06A374E3-2136-8ECB-CEAB-D18BA8E40FB1}"/>
              </a:ext>
            </a:extLst>
          </p:cNvPr>
          <p:cNvSpPr/>
          <p:nvPr userDrawn="1"/>
        </p:nvSpPr>
        <p:spPr>
          <a:xfrm>
            <a:off x="6877050" y="1839559"/>
            <a:ext cx="4981575" cy="1227600"/>
          </a:xfrm>
          <a:prstGeom prst="rect">
            <a:avLst/>
          </a:prstGeom>
          <a:solidFill>
            <a:srgbClr val="0011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ndertitel | Subtitle">
            <a:extLst>
              <a:ext uri="{FF2B5EF4-FFF2-40B4-BE49-F238E27FC236}">
                <a16:creationId xmlns:a16="http://schemas.microsoft.com/office/drawing/2014/main" id="{0B62575E-DF3C-6BB5-20F5-AA3588ADF87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77050" y="2525764"/>
            <a:ext cx="4981575" cy="1352173"/>
          </a:xfrm>
          <a:prstGeom prst="rect">
            <a:avLst/>
          </a:prstGeom>
          <a:solidFill>
            <a:srgbClr val="001158"/>
          </a:solidFill>
        </p:spPr>
        <p:txBody>
          <a:bodyPr vert="horz" wrap="square" lIns="432000" tIns="360000" rIns="432000" bIns="612000" rtlCol="0" anchor="ctr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nl-NL" sz="2200" b="0" i="0" kern="1200" baseline="0" dirty="0">
                <a:solidFill>
                  <a:srgbClr val="BCD2FF"/>
                </a:solidFill>
                <a:latin typeface="Vestula Pro" panose="020B0A03060302020204" pitchFamily="34" charset="0"/>
                <a:ea typeface="+mn-ea"/>
                <a:cs typeface="+mn-cs"/>
              </a:defRPr>
            </a:lvl1pPr>
          </a:lstStyle>
          <a:p>
            <a:pPr marL="0" lvl="0" indent="0">
              <a:buNone/>
            </a:pPr>
            <a:r>
              <a:rPr lang="nl-NL" dirty="0"/>
              <a:t>Ondertitel (optioneel)</a:t>
            </a:r>
            <a:br>
              <a:rPr lang="nl-NL" dirty="0"/>
            </a:br>
            <a:r>
              <a:rPr lang="nl-NL" dirty="0" err="1"/>
              <a:t>Subtitle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</a:p>
        </p:txBody>
      </p:sp>
      <p:sp>
        <p:nvSpPr>
          <p:cNvPr id="7" name="Titel | Title">
            <a:extLst>
              <a:ext uri="{FF2B5EF4-FFF2-40B4-BE49-F238E27FC236}">
                <a16:creationId xmlns:a16="http://schemas.microsoft.com/office/drawing/2014/main" id="{757E5638-38C2-5190-9D25-B388016DD45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77050" y="1234184"/>
            <a:ext cx="4981575" cy="965013"/>
          </a:xfrm>
          <a:prstGeom prst="rect">
            <a:avLst/>
          </a:prstGeom>
          <a:solidFill>
            <a:srgbClr val="001158"/>
          </a:solidFill>
          <a:ln>
            <a:noFill/>
          </a:ln>
        </p:spPr>
        <p:txBody>
          <a:bodyPr vert="horz" wrap="square" lIns="432000" tIns="360000" rIns="432000" bIns="108000" rtlCol="0" anchor="ctr" anchorCtr="0">
            <a:spAutoFit/>
          </a:bodyPr>
          <a:lstStyle>
            <a:lvl1pPr algn="l">
              <a:lnSpc>
                <a:spcPct val="100000"/>
              </a:lnSpc>
              <a:defRPr lang="nl-NL" sz="32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nl-NL" dirty="0"/>
              <a:t>Titel | </a:t>
            </a:r>
            <a:r>
              <a:rPr lang="nl-NL" dirty="0" err="1"/>
              <a:t>Title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6946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onder ringen | Without rings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achtergrond | Title background">
            <a:extLst>
              <a:ext uri="{FF2B5EF4-FFF2-40B4-BE49-F238E27FC236}">
                <a16:creationId xmlns:a16="http://schemas.microsoft.com/office/drawing/2014/main" id="{4BF0381E-64FF-E4F7-BD58-236B750EA198}"/>
              </a:ext>
            </a:extLst>
          </p:cNvPr>
          <p:cNvSpPr/>
          <p:nvPr userDrawn="1"/>
        </p:nvSpPr>
        <p:spPr>
          <a:xfrm>
            <a:off x="6877050" y="1839559"/>
            <a:ext cx="4981575" cy="1227600"/>
          </a:xfrm>
          <a:prstGeom prst="rect">
            <a:avLst/>
          </a:prstGeom>
          <a:solidFill>
            <a:srgbClr val="0011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ndertitel | Subtitle">
            <a:extLst>
              <a:ext uri="{FF2B5EF4-FFF2-40B4-BE49-F238E27FC236}">
                <a16:creationId xmlns:a16="http://schemas.microsoft.com/office/drawing/2014/main" id="{81FE288D-BC76-D2E8-7E63-13602DBEC39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77050" y="2525764"/>
            <a:ext cx="4981575" cy="1352173"/>
          </a:xfrm>
          <a:prstGeom prst="rect">
            <a:avLst/>
          </a:prstGeom>
          <a:solidFill>
            <a:srgbClr val="001158"/>
          </a:solidFill>
        </p:spPr>
        <p:txBody>
          <a:bodyPr vert="horz" wrap="square" lIns="432000" tIns="360000" rIns="432000" bIns="612000" rtlCol="0" anchor="ctr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nl-NL" sz="2200" baseline="0" dirty="0">
                <a:solidFill>
                  <a:srgbClr val="BCD2FF"/>
                </a:solidFill>
                <a:latin typeface="Vestula Pro" panose="020B0A03060302020204" pitchFamily="34" charset="0"/>
              </a:defRPr>
            </a:lvl1pPr>
          </a:lstStyle>
          <a:p>
            <a:pPr marL="0" lvl="0" indent="0">
              <a:buNone/>
            </a:pPr>
            <a:r>
              <a:rPr lang="nl-NL" dirty="0"/>
              <a:t>Ondertitel (optioneel)</a:t>
            </a:r>
            <a:br>
              <a:rPr lang="nl-NL" dirty="0"/>
            </a:br>
            <a:r>
              <a:rPr lang="nl-NL" dirty="0" err="1"/>
              <a:t>Subtitle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</a:p>
        </p:txBody>
      </p:sp>
      <p:sp>
        <p:nvSpPr>
          <p:cNvPr id="13" name="Titel | Title">
            <a:extLst>
              <a:ext uri="{FF2B5EF4-FFF2-40B4-BE49-F238E27FC236}">
                <a16:creationId xmlns:a16="http://schemas.microsoft.com/office/drawing/2014/main" id="{510BC5AA-CA89-2FCB-B262-4D59463788F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77050" y="1234184"/>
            <a:ext cx="4981575" cy="965013"/>
          </a:xfrm>
          <a:prstGeom prst="rect">
            <a:avLst/>
          </a:prstGeom>
          <a:solidFill>
            <a:srgbClr val="001158"/>
          </a:solidFill>
          <a:ln>
            <a:noFill/>
          </a:ln>
        </p:spPr>
        <p:txBody>
          <a:bodyPr vert="horz" wrap="square" lIns="432000" tIns="360000" rIns="432000" bIns="108000" rtlCol="0" anchor="ctr" anchorCtr="0">
            <a:spAutoFit/>
          </a:bodyPr>
          <a:lstStyle>
            <a:lvl1pPr algn="l">
              <a:lnSpc>
                <a:spcPct val="100000"/>
              </a:lnSpc>
              <a:defRPr lang="nl-NL" sz="32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nl-NL" dirty="0"/>
              <a:t>Titel | </a:t>
            </a:r>
            <a:r>
              <a:rPr lang="nl-NL" dirty="0" err="1"/>
              <a:t>Title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6982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en afbeelding | No image">
    <p:bg>
      <p:bgPr>
        <a:solidFill>
          <a:srgbClr val="0011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| Subtitle">
            <a:extLst>
              <a:ext uri="{FF2B5EF4-FFF2-40B4-BE49-F238E27FC236}">
                <a16:creationId xmlns:a16="http://schemas.microsoft.com/office/drawing/2014/main" id="{3713051C-B727-8990-F733-2E7ED206749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743331" y="4321694"/>
            <a:ext cx="6712642" cy="39703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marL="0" indent="0" algn="ctr">
              <a:buNone/>
              <a:defRPr lang="nl-NL" sz="2200" baseline="0" dirty="0">
                <a:solidFill>
                  <a:srgbClr val="BCD2FF"/>
                </a:solidFill>
                <a:latin typeface="Vestula Pro" panose="020B0A03060302020204" pitchFamily="34" charset="0"/>
              </a:defRPr>
            </a:lvl1pPr>
          </a:lstStyle>
          <a:p>
            <a:pPr marL="0" lvl="0" indent="0">
              <a:buNone/>
            </a:pPr>
            <a:r>
              <a:rPr lang="nl-NL" dirty="0"/>
              <a:t>Ondertitel (optioneel) | </a:t>
            </a:r>
            <a:r>
              <a:rPr lang="nl-NL" dirty="0" err="1"/>
              <a:t>Subtitle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</a:p>
        </p:txBody>
      </p:sp>
      <p:sp>
        <p:nvSpPr>
          <p:cNvPr id="2" name="Titel | Title">
            <a:extLst>
              <a:ext uri="{FF2B5EF4-FFF2-40B4-BE49-F238E27FC236}">
                <a16:creationId xmlns:a16="http://schemas.microsoft.com/office/drawing/2014/main" id="{CC688360-AAFE-B0D3-DBB4-B0CFBDFA6C2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81829" y="1476456"/>
            <a:ext cx="9435647" cy="2334682"/>
          </a:xfrm>
          <a:prstGeom prst="rect">
            <a:avLst/>
          </a:prstGeom>
          <a:solidFill>
            <a:srgbClr val="001158">
              <a:alpha val="0"/>
            </a:srgbClr>
          </a:solidFill>
        </p:spPr>
        <p:txBody>
          <a:bodyPr lIns="360000" rIns="360000" anchor="ctr" anchorCtr="0">
            <a:noAutofit/>
          </a:bodyPr>
          <a:lstStyle>
            <a:lvl1pPr algn="ctr">
              <a:lnSpc>
                <a:spcPct val="100000"/>
              </a:lnSpc>
              <a:defRPr sz="4000" b="1" i="0">
                <a:solidFill>
                  <a:schemeClr val="bg1"/>
                </a:solidFill>
                <a:latin typeface="Merriweather" pitchFamily="2" charset="77"/>
              </a:defRPr>
            </a:lvl1pPr>
          </a:lstStyle>
          <a:p>
            <a:r>
              <a:rPr lang="nl-NL" dirty="0"/>
              <a:t>Titel | </a:t>
            </a:r>
            <a:r>
              <a:rPr lang="nl-NL" dirty="0" err="1"/>
              <a:t>Title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82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eerdere logo's | Multiple logos">
    <p:bg>
      <p:bgPr>
        <a:solidFill>
          <a:srgbClr val="0011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go 3">
            <a:extLst>
              <a:ext uri="{FF2B5EF4-FFF2-40B4-BE49-F238E27FC236}">
                <a16:creationId xmlns:a16="http://schemas.microsoft.com/office/drawing/2014/main" id="{B1D7F52C-D248-4FDE-5E63-045149F50E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484034" y="4913889"/>
            <a:ext cx="2487600" cy="15084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11" name="Logo 2">
            <a:extLst>
              <a:ext uri="{FF2B5EF4-FFF2-40B4-BE49-F238E27FC236}">
                <a16:creationId xmlns:a16="http://schemas.microsoft.com/office/drawing/2014/main" id="{273FD905-044D-55D4-79DE-675229D97AA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852200" y="4913889"/>
            <a:ext cx="2487600" cy="15084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en-US"/>
          </a:p>
        </p:txBody>
      </p:sp>
      <p:sp>
        <p:nvSpPr>
          <p:cNvPr id="3" name="Ondertitel | Subtitle">
            <a:extLst>
              <a:ext uri="{FF2B5EF4-FFF2-40B4-BE49-F238E27FC236}">
                <a16:creationId xmlns:a16="http://schemas.microsoft.com/office/drawing/2014/main" id="{559B194D-62F5-CD40-99D6-F7F3A2B0B8E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757845" y="3285360"/>
            <a:ext cx="6712642" cy="397032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0" indent="0" algn="ctr">
              <a:buNone/>
              <a:defRPr lang="nl-NL" sz="2200" baseline="0" dirty="0">
                <a:solidFill>
                  <a:srgbClr val="BCD2FF"/>
                </a:solidFill>
                <a:latin typeface="Vestula Pro" panose="020B0A03060302020204" pitchFamily="34" charset="0"/>
              </a:defRPr>
            </a:lvl1pPr>
          </a:lstStyle>
          <a:p>
            <a:pPr marL="0" lvl="0" indent="0">
              <a:buNone/>
            </a:pPr>
            <a:r>
              <a:rPr lang="nl-NL" dirty="0"/>
              <a:t>Ondertitel (optioneel) | </a:t>
            </a:r>
            <a:r>
              <a:rPr lang="nl-NL" dirty="0" err="1"/>
              <a:t>Subtitle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</a:p>
        </p:txBody>
      </p:sp>
      <p:sp>
        <p:nvSpPr>
          <p:cNvPr id="4" name="Titel | Title">
            <a:extLst>
              <a:ext uri="{FF2B5EF4-FFF2-40B4-BE49-F238E27FC236}">
                <a16:creationId xmlns:a16="http://schemas.microsoft.com/office/drawing/2014/main" id="{FF85C9EA-CA51-5575-F1CB-303A00E2F4F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396343" y="620116"/>
            <a:ext cx="9435647" cy="2334682"/>
          </a:xfrm>
          <a:prstGeom prst="rect">
            <a:avLst/>
          </a:prstGeom>
          <a:solidFill>
            <a:srgbClr val="001158">
              <a:alpha val="0"/>
            </a:srgbClr>
          </a:solidFill>
        </p:spPr>
        <p:txBody>
          <a:bodyPr lIns="360000" rIns="360000" anchor="ctr" anchorCtr="0">
            <a:noAutofit/>
          </a:bodyPr>
          <a:lstStyle>
            <a:lvl1pPr algn="ctr">
              <a:lnSpc>
                <a:spcPct val="100000"/>
              </a:lnSpc>
              <a:defRPr sz="4000" b="1" i="0">
                <a:solidFill>
                  <a:schemeClr val="bg1"/>
                </a:solidFill>
                <a:latin typeface="Merriweather" pitchFamily="2" charset="77"/>
              </a:defRPr>
            </a:lvl1pPr>
          </a:lstStyle>
          <a:p>
            <a:r>
              <a:rPr lang="nl-NL" dirty="0"/>
              <a:t>Titel | </a:t>
            </a:r>
            <a:r>
              <a:rPr lang="nl-NL" dirty="0" err="1"/>
              <a:t>Title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017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t boogelement | With arc elem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ndertitel | Subtitle">
            <a:extLst>
              <a:ext uri="{FF2B5EF4-FFF2-40B4-BE49-F238E27FC236}">
                <a16:creationId xmlns:a16="http://schemas.microsoft.com/office/drawing/2014/main" id="{F49FADBE-8919-6039-4BBB-42334647DCC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77050" y="2525764"/>
            <a:ext cx="4981575" cy="1352173"/>
          </a:xfrm>
          <a:prstGeom prst="rect">
            <a:avLst/>
          </a:prstGeom>
          <a:noFill/>
        </p:spPr>
        <p:txBody>
          <a:bodyPr vert="horz" wrap="square" lIns="432000" tIns="360000" rIns="432000" bIns="612000" rtlCol="0" anchor="ctr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nl-NL" sz="2200" baseline="0" dirty="0">
                <a:solidFill>
                  <a:srgbClr val="001158"/>
                </a:solidFill>
                <a:latin typeface="Vestula Pro" panose="020B0A03060302020204" pitchFamily="34" charset="0"/>
              </a:defRPr>
            </a:lvl1pPr>
          </a:lstStyle>
          <a:p>
            <a:pPr marL="0" lvl="0" indent="0">
              <a:buNone/>
            </a:pPr>
            <a:r>
              <a:rPr lang="nl-NL" dirty="0"/>
              <a:t>Ondertitel (optioneel)</a:t>
            </a:r>
            <a:br>
              <a:rPr lang="nl-NL" dirty="0"/>
            </a:br>
            <a:r>
              <a:rPr lang="nl-NL" dirty="0" err="1"/>
              <a:t>Subtitle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</a:p>
        </p:txBody>
      </p:sp>
      <p:sp>
        <p:nvSpPr>
          <p:cNvPr id="16" name="Titel | Title">
            <a:extLst>
              <a:ext uri="{FF2B5EF4-FFF2-40B4-BE49-F238E27FC236}">
                <a16:creationId xmlns:a16="http://schemas.microsoft.com/office/drawing/2014/main" id="{06D15347-39FC-2BC0-D79C-3FDC068313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77050" y="1234184"/>
            <a:ext cx="4981575" cy="965013"/>
          </a:xfrm>
          <a:prstGeom prst="rect">
            <a:avLst/>
          </a:prstGeom>
          <a:noFill/>
          <a:ln>
            <a:noFill/>
          </a:ln>
        </p:spPr>
        <p:txBody>
          <a:bodyPr vert="horz" wrap="square" lIns="432000" tIns="360000" rIns="432000" bIns="108000" rtlCol="0" anchor="ctr" anchorCtr="0">
            <a:spAutoFit/>
          </a:bodyPr>
          <a:lstStyle>
            <a:lvl1pPr algn="l">
              <a:lnSpc>
                <a:spcPct val="100000"/>
              </a:lnSpc>
              <a:defRPr lang="nl-NL" sz="3200" dirty="0">
                <a:solidFill>
                  <a:srgbClr val="001158"/>
                </a:solidFill>
              </a:defRPr>
            </a:lvl1pPr>
          </a:lstStyle>
          <a:p>
            <a:pPr lvl="0"/>
            <a:r>
              <a:rPr lang="nl-NL" dirty="0"/>
              <a:t>Tekst | </a:t>
            </a:r>
            <a:r>
              <a:rPr lang="nl-NL" dirty="0" err="1"/>
              <a:t>Text</a:t>
            </a:r>
            <a:endParaRPr lang="nl-NL" dirty="0"/>
          </a:p>
        </p:txBody>
      </p:sp>
      <p:sp>
        <p:nvSpPr>
          <p:cNvPr id="25" name="Tijdelijke aanduiding voor afbeelding 24">
            <a:extLst>
              <a:ext uri="{FF2B5EF4-FFF2-40B4-BE49-F238E27FC236}">
                <a16:creationId xmlns:a16="http://schemas.microsoft.com/office/drawing/2014/main" id="{AFBD849F-165F-60B3-8C73-100A2E36EB06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0" y="0"/>
            <a:ext cx="6124575" cy="6858000"/>
          </a:xfrm>
          <a:custGeom>
            <a:avLst/>
            <a:gdLst>
              <a:gd name="csX0" fmla="*/ 5487683 w 6124575"/>
              <a:gd name="csY0" fmla="*/ 0 h 6858000"/>
              <a:gd name="csX1" fmla="*/ 5917563 w 6124575"/>
              <a:gd name="csY1" fmla="*/ 0 h 6858000"/>
              <a:gd name="csX2" fmla="*/ 5913999 w 6124575"/>
              <a:gd name="csY2" fmla="*/ 6153 h 6858000"/>
              <a:gd name="csX3" fmla="*/ 5961575 w 6124575"/>
              <a:gd name="csY3" fmla="*/ 6581852 h 6858000"/>
              <a:gd name="csX4" fmla="*/ 6124575 w 6124575"/>
              <a:gd name="csY4" fmla="*/ 6858000 h 6858000"/>
              <a:gd name="csX5" fmla="*/ 5694695 w 6124575"/>
              <a:gd name="csY5" fmla="*/ 6858000 h 6858000"/>
              <a:gd name="csX6" fmla="*/ 5531694 w 6124575"/>
              <a:gd name="csY6" fmla="*/ 6581852 h 6858000"/>
              <a:gd name="csX7" fmla="*/ 5484119 w 6124575"/>
              <a:gd name="csY7" fmla="*/ 6153 h 6858000"/>
              <a:gd name="csX8" fmla="*/ 0 w 6124575"/>
              <a:gd name="csY8" fmla="*/ 0 h 6858000"/>
              <a:gd name="csX9" fmla="*/ 4486275 w 6124575"/>
              <a:gd name="csY9" fmla="*/ 0 h 6858000"/>
              <a:gd name="csX10" fmla="*/ 4505325 w 6124575"/>
              <a:gd name="csY10" fmla="*/ 0 h 6858000"/>
              <a:gd name="csX11" fmla="*/ 5478471 w 6124575"/>
              <a:gd name="csY11" fmla="*/ 0 h 6858000"/>
              <a:gd name="csX12" fmla="*/ 5474907 w 6124575"/>
              <a:gd name="csY12" fmla="*/ 6153 h 6858000"/>
              <a:gd name="csX13" fmla="*/ 5522483 w 6124575"/>
              <a:gd name="csY13" fmla="*/ 6581852 h 6858000"/>
              <a:gd name="csX14" fmla="*/ 5685484 w 6124575"/>
              <a:gd name="csY14" fmla="*/ 6858000 h 6858000"/>
              <a:gd name="csX15" fmla="*/ 4505325 w 6124575"/>
              <a:gd name="csY15" fmla="*/ 6858000 h 6858000"/>
              <a:gd name="csX16" fmla="*/ 4486275 w 6124575"/>
              <a:gd name="csY16" fmla="*/ 6858000 h 6858000"/>
              <a:gd name="csX17" fmla="*/ 4253188 w 6124575"/>
              <a:gd name="csY17" fmla="*/ 6858000 h 6858000"/>
              <a:gd name="csX18" fmla="*/ 4253188 w 6124575"/>
              <a:gd name="csY18" fmla="*/ 6846325 h 6858000"/>
              <a:gd name="csX19" fmla="*/ 4115224 w 6124575"/>
              <a:gd name="csY19" fmla="*/ 6591055 h 6858000"/>
              <a:gd name="csX20" fmla="*/ 1827972 w 6124575"/>
              <a:gd name="csY20" fmla="*/ 5019124 h 6858000"/>
              <a:gd name="csX21" fmla="*/ 5461 w 6124575"/>
              <a:gd name="csY21" fmla="*/ 5574608 h 6858000"/>
              <a:gd name="csX22" fmla="*/ 546 w 6124575"/>
              <a:gd name="csY22" fmla="*/ 3403345 h 6858000"/>
              <a:gd name="csX23" fmla="*/ 0 w 6124575"/>
              <a:gd name="csY23" fmla="*/ 3270517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</a:cxnLst>
            <a:rect l="l" t="t" r="r" b="b"/>
            <a:pathLst>
              <a:path w="6124575" h="6858000">
                <a:moveTo>
                  <a:pt x="5487683" y="0"/>
                </a:moveTo>
                <a:lnTo>
                  <a:pt x="5917563" y="0"/>
                </a:lnTo>
                <a:lnTo>
                  <a:pt x="5913999" y="6153"/>
                </a:lnTo>
                <a:cubicBezTo>
                  <a:pt x="5247669" y="1188468"/>
                  <a:pt x="4375232" y="3761764"/>
                  <a:pt x="5961575" y="6581852"/>
                </a:cubicBezTo>
                <a:lnTo>
                  <a:pt x="6124575" y="6858000"/>
                </a:lnTo>
                <a:lnTo>
                  <a:pt x="5694695" y="6858000"/>
                </a:lnTo>
                <a:lnTo>
                  <a:pt x="5531694" y="6581852"/>
                </a:lnTo>
                <a:cubicBezTo>
                  <a:pt x="3945351" y="3761764"/>
                  <a:pt x="4817789" y="1188468"/>
                  <a:pt x="5484119" y="6153"/>
                </a:cubicBezTo>
                <a:close/>
                <a:moveTo>
                  <a:pt x="0" y="0"/>
                </a:moveTo>
                <a:lnTo>
                  <a:pt x="4486275" y="0"/>
                </a:lnTo>
                <a:lnTo>
                  <a:pt x="4505325" y="0"/>
                </a:lnTo>
                <a:lnTo>
                  <a:pt x="5478471" y="0"/>
                </a:lnTo>
                <a:lnTo>
                  <a:pt x="5474907" y="6153"/>
                </a:lnTo>
                <a:cubicBezTo>
                  <a:pt x="4808578" y="1188468"/>
                  <a:pt x="3936140" y="3761764"/>
                  <a:pt x="5522483" y="6581852"/>
                </a:cubicBezTo>
                <a:lnTo>
                  <a:pt x="5685484" y="6858000"/>
                </a:lnTo>
                <a:lnTo>
                  <a:pt x="4505325" y="6858000"/>
                </a:lnTo>
                <a:lnTo>
                  <a:pt x="4486275" y="6858000"/>
                </a:lnTo>
                <a:lnTo>
                  <a:pt x="4253188" y="6858000"/>
                </a:lnTo>
                <a:lnTo>
                  <a:pt x="4253188" y="6846325"/>
                </a:lnTo>
                <a:lnTo>
                  <a:pt x="4115224" y="6591055"/>
                </a:lnTo>
                <a:cubicBezTo>
                  <a:pt x="3379343" y="5325554"/>
                  <a:pt x="2437778" y="5079864"/>
                  <a:pt x="1827972" y="5019124"/>
                </a:cubicBezTo>
                <a:cubicBezTo>
                  <a:pt x="1177513" y="4954336"/>
                  <a:pt x="448113" y="5230191"/>
                  <a:pt x="5461" y="5574608"/>
                </a:cubicBezTo>
                <a:cubicBezTo>
                  <a:pt x="5092" y="4720154"/>
                  <a:pt x="3030" y="4039966"/>
                  <a:pt x="546" y="3403345"/>
                </a:cubicBezTo>
                <a:lnTo>
                  <a:pt x="0" y="3270517"/>
                </a:lnTo>
                <a:close/>
              </a:path>
            </a:pathLst>
          </a:custGeom>
          <a:solidFill>
            <a:srgbClr val="001158"/>
          </a:solidFill>
        </p:spPr>
        <p:txBody>
          <a:bodyPr wrap="square">
            <a:noAutofit/>
          </a:bodyPr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8130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dtitel | Closing title">
    <p:bg>
      <p:bgPr>
        <a:solidFill>
          <a:srgbClr val="0011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">
            <a:extLst>
              <a:ext uri="{FF2B5EF4-FFF2-40B4-BE49-F238E27FC236}">
                <a16:creationId xmlns:a16="http://schemas.microsoft.com/office/drawing/2014/main" id="{3713051C-B727-8990-F733-2E7ED206749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30415" y="4141700"/>
            <a:ext cx="6712642" cy="106182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algn="ctr">
              <a:defRPr lang="nl-NL" sz="3500" baseline="0" dirty="0">
                <a:solidFill>
                  <a:srgbClr val="BCD2FF"/>
                </a:solidFill>
                <a:latin typeface="Vestula Pro" panose="020B0A03060302020204" pitchFamily="34" charset="0"/>
              </a:defRPr>
            </a:lvl1pPr>
          </a:lstStyle>
          <a:p>
            <a:pPr marL="0" lvl="0" indent="0">
              <a:buNone/>
            </a:pPr>
            <a:r>
              <a:rPr lang="nl-NL" dirty="0"/>
              <a:t>Ondertitel (optioneel) | </a:t>
            </a:r>
            <a:r>
              <a:rPr lang="nl-NL" dirty="0" err="1"/>
              <a:t>Subtitle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</a:p>
        </p:txBody>
      </p:sp>
      <p:sp>
        <p:nvSpPr>
          <p:cNvPr id="2" name="Titel">
            <a:extLst>
              <a:ext uri="{FF2B5EF4-FFF2-40B4-BE49-F238E27FC236}">
                <a16:creationId xmlns:a16="http://schemas.microsoft.com/office/drawing/2014/main" id="{CC688360-AAFE-B0D3-DBB4-B0CFBDFA6C2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68913" y="1476456"/>
            <a:ext cx="9435647" cy="2334682"/>
          </a:xfrm>
          <a:prstGeom prst="rect">
            <a:avLst/>
          </a:prstGeom>
          <a:solidFill>
            <a:srgbClr val="001158">
              <a:alpha val="0"/>
            </a:srgbClr>
          </a:solidFill>
        </p:spPr>
        <p:txBody>
          <a:bodyPr lIns="360000" rIns="360000" anchor="ctr" anchorCtr="0">
            <a:noAutofit/>
          </a:bodyPr>
          <a:lstStyle>
            <a:lvl1pPr algn="ctr">
              <a:defRPr sz="6000" b="1" i="0">
                <a:solidFill>
                  <a:schemeClr val="bg1"/>
                </a:solidFill>
                <a:latin typeface="Merriweather" pitchFamily="2" charset="77"/>
              </a:defRPr>
            </a:lvl1pPr>
          </a:lstStyle>
          <a:p>
            <a:r>
              <a:rPr lang="nl-NL" dirty="0"/>
              <a:t>Eindtitel | </a:t>
            </a:r>
            <a:r>
              <a:rPr lang="nl-NL" dirty="0" err="1"/>
              <a:t>Closing</a:t>
            </a:r>
            <a:r>
              <a:rPr lang="nl-NL" dirty="0"/>
              <a:t> </a:t>
            </a:r>
            <a:r>
              <a:rPr lang="nl-NL" dirty="0" err="1"/>
              <a:t>title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3158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| Content 1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 | Text">
            <a:extLst>
              <a:ext uri="{FF2B5EF4-FFF2-40B4-BE49-F238E27FC236}">
                <a16:creationId xmlns:a16="http://schemas.microsoft.com/office/drawing/2014/main" id="{3570D800-1D09-239F-49E2-30E9EF3A800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006725" y="2036763"/>
            <a:ext cx="8346713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lang="en-US" dirty="0">
                <a:solidFill>
                  <a:srgbClr val="0C2577"/>
                </a:solidFill>
              </a:defRPr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  <p:sp>
        <p:nvSpPr>
          <p:cNvPr id="8" name="Kop | Heading">
            <a:extLst>
              <a:ext uri="{FF2B5EF4-FFF2-40B4-BE49-F238E27FC236}">
                <a16:creationId xmlns:a16="http://schemas.microsoft.com/office/drawing/2014/main" id="{2ED829C6-EF58-4E55-563E-1D2962D50D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07086" y="360000"/>
            <a:ext cx="834671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lang="nl-NL" dirty="0"/>
            </a:lvl1pPr>
          </a:lstStyle>
          <a:p>
            <a:pPr lvl="0"/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  <p:sp>
        <p:nvSpPr>
          <p:cNvPr id="3" name="Boogelement | Arc element">
            <a:extLst>
              <a:ext uri="{FF2B5EF4-FFF2-40B4-BE49-F238E27FC236}">
                <a16:creationId xmlns:a16="http://schemas.microsoft.com/office/drawing/2014/main" id="{DAEBC478-3A0D-53AF-5A26-FD55C53B00F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0" y="0"/>
            <a:ext cx="3324801" cy="6858000"/>
          </a:xfrm>
          <a:custGeom>
            <a:avLst/>
            <a:gdLst>
              <a:gd name="csX0" fmla="*/ 2687909 w 3324801"/>
              <a:gd name="csY0" fmla="*/ 0 h 6858000"/>
              <a:gd name="csX1" fmla="*/ 3117789 w 3324801"/>
              <a:gd name="csY1" fmla="*/ 0 h 6858000"/>
              <a:gd name="csX2" fmla="*/ 3114225 w 3324801"/>
              <a:gd name="csY2" fmla="*/ 6153 h 6858000"/>
              <a:gd name="csX3" fmla="*/ 3161801 w 3324801"/>
              <a:gd name="csY3" fmla="*/ 6581852 h 6858000"/>
              <a:gd name="csX4" fmla="*/ 3324801 w 3324801"/>
              <a:gd name="csY4" fmla="*/ 6858000 h 6858000"/>
              <a:gd name="csX5" fmla="*/ 2894921 w 3324801"/>
              <a:gd name="csY5" fmla="*/ 6858000 h 6858000"/>
              <a:gd name="csX6" fmla="*/ 2731920 w 3324801"/>
              <a:gd name="csY6" fmla="*/ 6581852 h 6858000"/>
              <a:gd name="csX7" fmla="*/ 2684345 w 3324801"/>
              <a:gd name="csY7" fmla="*/ 6153 h 6858000"/>
              <a:gd name="csX8" fmla="*/ 0 w 3324801"/>
              <a:gd name="csY8" fmla="*/ 0 h 6858000"/>
              <a:gd name="csX9" fmla="*/ 2678697 w 3324801"/>
              <a:gd name="csY9" fmla="*/ 0 h 6858000"/>
              <a:gd name="csX10" fmla="*/ 2675133 w 3324801"/>
              <a:gd name="csY10" fmla="*/ 6153 h 6858000"/>
              <a:gd name="csX11" fmla="*/ 2722709 w 3324801"/>
              <a:gd name="csY11" fmla="*/ 6581852 h 6858000"/>
              <a:gd name="csX12" fmla="*/ 2885710 w 3324801"/>
              <a:gd name="csY12" fmla="*/ 6858000 h 6858000"/>
              <a:gd name="csX13" fmla="*/ 0 w 3324801"/>
              <a:gd name="csY13" fmla="*/ 6858000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3324801" h="6858000">
                <a:moveTo>
                  <a:pt x="2687909" y="0"/>
                </a:moveTo>
                <a:lnTo>
                  <a:pt x="3117789" y="0"/>
                </a:lnTo>
                <a:lnTo>
                  <a:pt x="3114225" y="6153"/>
                </a:lnTo>
                <a:cubicBezTo>
                  <a:pt x="2447895" y="1188468"/>
                  <a:pt x="1575458" y="3761764"/>
                  <a:pt x="3161801" y="6581852"/>
                </a:cubicBezTo>
                <a:lnTo>
                  <a:pt x="3324801" y="6858000"/>
                </a:lnTo>
                <a:lnTo>
                  <a:pt x="2894921" y="6858000"/>
                </a:lnTo>
                <a:lnTo>
                  <a:pt x="2731920" y="6581852"/>
                </a:lnTo>
                <a:cubicBezTo>
                  <a:pt x="1145577" y="3761764"/>
                  <a:pt x="2018015" y="1188468"/>
                  <a:pt x="2684345" y="6153"/>
                </a:cubicBezTo>
                <a:close/>
                <a:moveTo>
                  <a:pt x="0" y="0"/>
                </a:moveTo>
                <a:lnTo>
                  <a:pt x="2678697" y="0"/>
                </a:lnTo>
                <a:lnTo>
                  <a:pt x="2675133" y="6153"/>
                </a:lnTo>
                <a:cubicBezTo>
                  <a:pt x="2008804" y="1188468"/>
                  <a:pt x="1136366" y="3761764"/>
                  <a:pt x="2722709" y="6581852"/>
                </a:cubicBezTo>
                <a:lnTo>
                  <a:pt x="288571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BCD2FF"/>
          </a:solidFill>
        </p:spPr>
        <p:txBody>
          <a:bodyPr wrap="square">
            <a:noAutofit/>
          </a:bodyPr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2535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| Content 1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 | Text">
            <a:extLst>
              <a:ext uri="{FF2B5EF4-FFF2-40B4-BE49-F238E27FC236}">
                <a16:creationId xmlns:a16="http://schemas.microsoft.com/office/drawing/2014/main" id="{3570D800-1D09-239F-49E2-30E9EF3A800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006725" y="2036763"/>
            <a:ext cx="8346713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lnSpc>
                <a:spcPct val="120000"/>
              </a:lnSpc>
              <a:defRPr lang="en-US" dirty="0">
                <a:solidFill>
                  <a:srgbClr val="0C2577"/>
                </a:solidFill>
              </a:defRPr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  <p:sp>
        <p:nvSpPr>
          <p:cNvPr id="8" name="Kop | Heading">
            <a:extLst>
              <a:ext uri="{FF2B5EF4-FFF2-40B4-BE49-F238E27FC236}">
                <a16:creationId xmlns:a16="http://schemas.microsoft.com/office/drawing/2014/main" id="{2ED829C6-EF58-4E55-563E-1D2962D50D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07086" y="360000"/>
            <a:ext cx="834671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lang="nl-NL" dirty="0"/>
            </a:lvl1pPr>
          </a:lstStyle>
          <a:p>
            <a:pPr lvl="0"/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  <p:sp>
        <p:nvSpPr>
          <p:cNvPr id="17" name="Boogelement | Arc element">
            <a:extLst>
              <a:ext uri="{FF2B5EF4-FFF2-40B4-BE49-F238E27FC236}">
                <a16:creationId xmlns:a16="http://schemas.microsoft.com/office/drawing/2014/main" id="{FF76FDC2-8CF5-8CC9-94B9-D16E354EC6A5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0" y="0"/>
            <a:ext cx="3324801" cy="6858000"/>
          </a:xfrm>
          <a:custGeom>
            <a:avLst/>
            <a:gdLst>
              <a:gd name="csX0" fmla="*/ 2687909 w 3324801"/>
              <a:gd name="csY0" fmla="*/ 0 h 6858000"/>
              <a:gd name="csX1" fmla="*/ 3117789 w 3324801"/>
              <a:gd name="csY1" fmla="*/ 0 h 6858000"/>
              <a:gd name="csX2" fmla="*/ 3114225 w 3324801"/>
              <a:gd name="csY2" fmla="*/ 6153 h 6858000"/>
              <a:gd name="csX3" fmla="*/ 3161801 w 3324801"/>
              <a:gd name="csY3" fmla="*/ 6581852 h 6858000"/>
              <a:gd name="csX4" fmla="*/ 3324801 w 3324801"/>
              <a:gd name="csY4" fmla="*/ 6858000 h 6858000"/>
              <a:gd name="csX5" fmla="*/ 2894921 w 3324801"/>
              <a:gd name="csY5" fmla="*/ 6858000 h 6858000"/>
              <a:gd name="csX6" fmla="*/ 2731920 w 3324801"/>
              <a:gd name="csY6" fmla="*/ 6581852 h 6858000"/>
              <a:gd name="csX7" fmla="*/ 2684345 w 3324801"/>
              <a:gd name="csY7" fmla="*/ 6153 h 6858000"/>
              <a:gd name="csX8" fmla="*/ 0 w 3324801"/>
              <a:gd name="csY8" fmla="*/ 0 h 6858000"/>
              <a:gd name="csX9" fmla="*/ 2678697 w 3324801"/>
              <a:gd name="csY9" fmla="*/ 0 h 6858000"/>
              <a:gd name="csX10" fmla="*/ 2675133 w 3324801"/>
              <a:gd name="csY10" fmla="*/ 6153 h 6858000"/>
              <a:gd name="csX11" fmla="*/ 2722709 w 3324801"/>
              <a:gd name="csY11" fmla="*/ 6581852 h 6858000"/>
              <a:gd name="csX12" fmla="*/ 2885710 w 3324801"/>
              <a:gd name="csY12" fmla="*/ 6858000 h 6858000"/>
              <a:gd name="csX13" fmla="*/ 0 w 3324801"/>
              <a:gd name="csY13" fmla="*/ 6858000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3324801" h="6858000">
                <a:moveTo>
                  <a:pt x="2687909" y="0"/>
                </a:moveTo>
                <a:lnTo>
                  <a:pt x="3117789" y="0"/>
                </a:lnTo>
                <a:lnTo>
                  <a:pt x="3114225" y="6153"/>
                </a:lnTo>
                <a:cubicBezTo>
                  <a:pt x="2447895" y="1188468"/>
                  <a:pt x="1575458" y="3761764"/>
                  <a:pt x="3161801" y="6581852"/>
                </a:cubicBezTo>
                <a:lnTo>
                  <a:pt x="3324801" y="6858000"/>
                </a:lnTo>
                <a:lnTo>
                  <a:pt x="2894921" y="6858000"/>
                </a:lnTo>
                <a:lnTo>
                  <a:pt x="2731920" y="6581852"/>
                </a:lnTo>
                <a:cubicBezTo>
                  <a:pt x="1145577" y="3761764"/>
                  <a:pt x="2018015" y="1188468"/>
                  <a:pt x="2684345" y="6153"/>
                </a:cubicBezTo>
                <a:close/>
                <a:moveTo>
                  <a:pt x="0" y="0"/>
                </a:moveTo>
                <a:lnTo>
                  <a:pt x="2678697" y="0"/>
                </a:lnTo>
                <a:lnTo>
                  <a:pt x="2675133" y="6153"/>
                </a:lnTo>
                <a:cubicBezTo>
                  <a:pt x="2008804" y="1188468"/>
                  <a:pt x="1136366" y="3761764"/>
                  <a:pt x="2722709" y="6581852"/>
                </a:cubicBezTo>
                <a:lnTo>
                  <a:pt x="288571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1158"/>
          </a:solidFill>
        </p:spPr>
        <p:txBody>
          <a:bodyPr wrap="square">
            <a:noAutofit/>
          </a:bodyPr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813010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| Content 2a"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 | Text">
            <a:extLst>
              <a:ext uri="{FF2B5EF4-FFF2-40B4-BE49-F238E27FC236}">
                <a16:creationId xmlns:a16="http://schemas.microsoft.com/office/drawing/2014/main" id="{B00563F0-BF21-6A72-D4A6-C4805545335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801" y="2036763"/>
            <a:ext cx="5511438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defRPr lang="en-US" dirty="0">
                <a:solidFill>
                  <a:srgbClr val="0C2577"/>
                </a:solidFill>
              </a:defRPr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  <p:sp>
        <p:nvSpPr>
          <p:cNvPr id="3" name="Kop | Heading">
            <a:extLst>
              <a:ext uri="{FF2B5EF4-FFF2-40B4-BE49-F238E27FC236}">
                <a16:creationId xmlns:a16="http://schemas.microsoft.com/office/drawing/2014/main" id="{4BA116AC-C0B1-87C7-B723-446BB93756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92800" y="360000"/>
            <a:ext cx="55114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>
                <a:effectLst/>
                <a:latin typeface="Merriweather" panose="00000500000000000000" pitchFamily="2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dirty="0"/>
              <a:t>Kop | Heading</a:t>
            </a:r>
          </a:p>
        </p:txBody>
      </p:sp>
      <p:sp>
        <p:nvSpPr>
          <p:cNvPr id="10" name="Boogelement | Arc element">
            <a:extLst>
              <a:ext uri="{FF2B5EF4-FFF2-40B4-BE49-F238E27FC236}">
                <a16:creationId xmlns:a16="http://schemas.microsoft.com/office/drawing/2014/main" id="{DB96C91C-E0D4-EC11-3F8B-CAE7339B82E5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0" y="0"/>
            <a:ext cx="6049964" cy="6858000"/>
          </a:xfrm>
          <a:custGeom>
            <a:avLst/>
            <a:gdLst>
              <a:gd name="csX0" fmla="*/ 5413072 w 6049964"/>
              <a:gd name="csY0" fmla="*/ 0 h 6858000"/>
              <a:gd name="csX1" fmla="*/ 5842952 w 6049964"/>
              <a:gd name="csY1" fmla="*/ 0 h 6858000"/>
              <a:gd name="csX2" fmla="*/ 5839388 w 6049964"/>
              <a:gd name="csY2" fmla="*/ 6153 h 6858000"/>
              <a:gd name="csX3" fmla="*/ 5886964 w 6049964"/>
              <a:gd name="csY3" fmla="*/ 6581852 h 6858000"/>
              <a:gd name="csX4" fmla="*/ 6049964 w 6049964"/>
              <a:gd name="csY4" fmla="*/ 6858000 h 6858000"/>
              <a:gd name="csX5" fmla="*/ 5620084 w 6049964"/>
              <a:gd name="csY5" fmla="*/ 6858000 h 6858000"/>
              <a:gd name="csX6" fmla="*/ 5457083 w 6049964"/>
              <a:gd name="csY6" fmla="*/ 6581852 h 6858000"/>
              <a:gd name="csX7" fmla="*/ 5409508 w 6049964"/>
              <a:gd name="csY7" fmla="*/ 6153 h 6858000"/>
              <a:gd name="csX8" fmla="*/ 0 w 6049964"/>
              <a:gd name="csY8" fmla="*/ 0 h 6858000"/>
              <a:gd name="csX9" fmla="*/ 5403860 w 6049964"/>
              <a:gd name="csY9" fmla="*/ 0 h 6858000"/>
              <a:gd name="csX10" fmla="*/ 5400296 w 6049964"/>
              <a:gd name="csY10" fmla="*/ 6153 h 6858000"/>
              <a:gd name="csX11" fmla="*/ 5447872 w 6049964"/>
              <a:gd name="csY11" fmla="*/ 6581852 h 6858000"/>
              <a:gd name="csX12" fmla="*/ 5610873 w 6049964"/>
              <a:gd name="csY12" fmla="*/ 6858000 h 6858000"/>
              <a:gd name="csX13" fmla="*/ 0 w 6049964"/>
              <a:gd name="csY13" fmla="*/ 6858000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6049964" h="6858000">
                <a:moveTo>
                  <a:pt x="5413072" y="0"/>
                </a:moveTo>
                <a:lnTo>
                  <a:pt x="5842952" y="0"/>
                </a:lnTo>
                <a:lnTo>
                  <a:pt x="5839388" y="6153"/>
                </a:lnTo>
                <a:cubicBezTo>
                  <a:pt x="5173058" y="1188468"/>
                  <a:pt x="4300621" y="3761764"/>
                  <a:pt x="5886964" y="6581852"/>
                </a:cubicBezTo>
                <a:lnTo>
                  <a:pt x="6049964" y="6858000"/>
                </a:lnTo>
                <a:lnTo>
                  <a:pt x="5620084" y="6858000"/>
                </a:lnTo>
                <a:lnTo>
                  <a:pt x="5457083" y="6581852"/>
                </a:lnTo>
                <a:cubicBezTo>
                  <a:pt x="3870740" y="3761764"/>
                  <a:pt x="4743178" y="1188468"/>
                  <a:pt x="5409508" y="6153"/>
                </a:cubicBezTo>
                <a:close/>
                <a:moveTo>
                  <a:pt x="0" y="0"/>
                </a:moveTo>
                <a:lnTo>
                  <a:pt x="5403860" y="0"/>
                </a:lnTo>
                <a:lnTo>
                  <a:pt x="5400296" y="6153"/>
                </a:lnTo>
                <a:cubicBezTo>
                  <a:pt x="4733967" y="1188468"/>
                  <a:pt x="3861529" y="3761764"/>
                  <a:pt x="5447872" y="6581852"/>
                </a:cubicBezTo>
                <a:lnTo>
                  <a:pt x="561087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BCD2FF"/>
          </a:solidFill>
        </p:spPr>
        <p:txBody>
          <a:bodyPr wrap="square">
            <a:noAutofit/>
          </a:bodyPr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8438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| Content 2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 | Text">
            <a:extLst>
              <a:ext uri="{FF2B5EF4-FFF2-40B4-BE49-F238E27FC236}">
                <a16:creationId xmlns:a16="http://schemas.microsoft.com/office/drawing/2014/main" id="{B00563F0-BF21-6A72-D4A6-C4805545335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801" y="2036763"/>
            <a:ext cx="5511438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lang="en-US" dirty="0">
                <a:solidFill>
                  <a:srgbClr val="0C2577"/>
                </a:solidFill>
              </a:defRPr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  <p:sp>
        <p:nvSpPr>
          <p:cNvPr id="3" name="Kop | Heading">
            <a:extLst>
              <a:ext uri="{FF2B5EF4-FFF2-40B4-BE49-F238E27FC236}">
                <a16:creationId xmlns:a16="http://schemas.microsoft.com/office/drawing/2014/main" id="{4BA116AC-C0B1-87C7-B723-446BB93756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92800" y="360000"/>
            <a:ext cx="551143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>
                <a:effectLst/>
                <a:latin typeface="Merriweather" panose="00000500000000000000" pitchFamily="2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dirty="0"/>
              <a:t>Kop | Heading</a:t>
            </a:r>
          </a:p>
        </p:txBody>
      </p:sp>
      <p:sp>
        <p:nvSpPr>
          <p:cNvPr id="10" name="Boogelement | Arc element">
            <a:extLst>
              <a:ext uri="{FF2B5EF4-FFF2-40B4-BE49-F238E27FC236}">
                <a16:creationId xmlns:a16="http://schemas.microsoft.com/office/drawing/2014/main" id="{961FC177-D146-B3C7-089B-2F0BF5E5ABAE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0" y="0"/>
            <a:ext cx="6049964" cy="6858000"/>
          </a:xfrm>
          <a:custGeom>
            <a:avLst/>
            <a:gdLst>
              <a:gd name="csX0" fmla="*/ 5413072 w 6049964"/>
              <a:gd name="csY0" fmla="*/ 0 h 6858000"/>
              <a:gd name="csX1" fmla="*/ 5842952 w 6049964"/>
              <a:gd name="csY1" fmla="*/ 0 h 6858000"/>
              <a:gd name="csX2" fmla="*/ 5839388 w 6049964"/>
              <a:gd name="csY2" fmla="*/ 6153 h 6858000"/>
              <a:gd name="csX3" fmla="*/ 5886964 w 6049964"/>
              <a:gd name="csY3" fmla="*/ 6581852 h 6858000"/>
              <a:gd name="csX4" fmla="*/ 6049964 w 6049964"/>
              <a:gd name="csY4" fmla="*/ 6858000 h 6858000"/>
              <a:gd name="csX5" fmla="*/ 5620084 w 6049964"/>
              <a:gd name="csY5" fmla="*/ 6858000 h 6858000"/>
              <a:gd name="csX6" fmla="*/ 5457083 w 6049964"/>
              <a:gd name="csY6" fmla="*/ 6581852 h 6858000"/>
              <a:gd name="csX7" fmla="*/ 5409508 w 6049964"/>
              <a:gd name="csY7" fmla="*/ 6153 h 6858000"/>
              <a:gd name="csX8" fmla="*/ 0 w 6049964"/>
              <a:gd name="csY8" fmla="*/ 0 h 6858000"/>
              <a:gd name="csX9" fmla="*/ 5403860 w 6049964"/>
              <a:gd name="csY9" fmla="*/ 0 h 6858000"/>
              <a:gd name="csX10" fmla="*/ 5400296 w 6049964"/>
              <a:gd name="csY10" fmla="*/ 6153 h 6858000"/>
              <a:gd name="csX11" fmla="*/ 5447872 w 6049964"/>
              <a:gd name="csY11" fmla="*/ 6581852 h 6858000"/>
              <a:gd name="csX12" fmla="*/ 5610873 w 6049964"/>
              <a:gd name="csY12" fmla="*/ 6858000 h 6858000"/>
              <a:gd name="csX13" fmla="*/ 0 w 6049964"/>
              <a:gd name="csY13" fmla="*/ 6858000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6049964" h="6858000">
                <a:moveTo>
                  <a:pt x="5413072" y="0"/>
                </a:moveTo>
                <a:lnTo>
                  <a:pt x="5842952" y="0"/>
                </a:lnTo>
                <a:lnTo>
                  <a:pt x="5839388" y="6153"/>
                </a:lnTo>
                <a:cubicBezTo>
                  <a:pt x="5173058" y="1188468"/>
                  <a:pt x="4300621" y="3761764"/>
                  <a:pt x="5886964" y="6581852"/>
                </a:cubicBezTo>
                <a:lnTo>
                  <a:pt x="6049964" y="6858000"/>
                </a:lnTo>
                <a:lnTo>
                  <a:pt x="5620084" y="6858000"/>
                </a:lnTo>
                <a:lnTo>
                  <a:pt x="5457083" y="6581852"/>
                </a:lnTo>
                <a:cubicBezTo>
                  <a:pt x="3870740" y="3761764"/>
                  <a:pt x="4743178" y="1188468"/>
                  <a:pt x="5409508" y="6153"/>
                </a:cubicBezTo>
                <a:close/>
                <a:moveTo>
                  <a:pt x="0" y="0"/>
                </a:moveTo>
                <a:lnTo>
                  <a:pt x="5403860" y="0"/>
                </a:lnTo>
                <a:lnTo>
                  <a:pt x="5400296" y="6153"/>
                </a:lnTo>
                <a:cubicBezTo>
                  <a:pt x="4733967" y="1188468"/>
                  <a:pt x="3861529" y="3761764"/>
                  <a:pt x="5447872" y="6581852"/>
                </a:cubicBezTo>
                <a:lnTo>
                  <a:pt x="561087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1158"/>
          </a:solidFill>
        </p:spPr>
        <p:txBody>
          <a:bodyPr wrap="square">
            <a:noAutofit/>
          </a:bodyPr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5114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| Content 3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 | Text">
            <a:extLst>
              <a:ext uri="{FF2B5EF4-FFF2-40B4-BE49-F238E27FC236}">
                <a16:creationId xmlns:a16="http://schemas.microsoft.com/office/drawing/2014/main" id="{8B2C5789-E86A-F341-5DF3-837CFC5EA13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8400" y="2037600"/>
            <a:ext cx="8348400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lang="en-US" dirty="0">
                <a:solidFill>
                  <a:srgbClr val="0C2577"/>
                </a:solidFill>
              </a:defRPr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  <p:sp>
        <p:nvSpPr>
          <p:cNvPr id="6" name="Kop | Heading">
            <a:extLst>
              <a:ext uri="{FF2B5EF4-FFF2-40B4-BE49-F238E27FC236}">
                <a16:creationId xmlns:a16="http://schemas.microsoft.com/office/drawing/2014/main" id="{F1AF0DBC-491E-C653-8EBA-1D38444995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400" y="360000"/>
            <a:ext cx="8348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lang="nl-NL" dirty="0"/>
            </a:lvl1pPr>
          </a:lstStyle>
          <a:p>
            <a:pPr lvl="0">
              <a:lnSpc>
                <a:spcPct val="100000"/>
              </a:lnSpc>
            </a:pPr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  <p:sp>
        <p:nvSpPr>
          <p:cNvPr id="4" name="Boogelement | Arc element">
            <a:extLst>
              <a:ext uri="{FF2B5EF4-FFF2-40B4-BE49-F238E27FC236}">
                <a16:creationId xmlns:a16="http://schemas.microsoft.com/office/drawing/2014/main" id="{9FC93F71-EE6A-AA29-9797-C07962BFC1B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992414" y="0"/>
            <a:ext cx="3199586" cy="6858000"/>
          </a:xfrm>
          <a:custGeom>
            <a:avLst/>
            <a:gdLst>
              <a:gd name="csX0" fmla="*/ 646104 w 3199586"/>
              <a:gd name="csY0" fmla="*/ 0 h 6858000"/>
              <a:gd name="csX1" fmla="*/ 1555750 w 3199586"/>
              <a:gd name="csY1" fmla="*/ 0 h 6858000"/>
              <a:gd name="csX2" fmla="*/ 3199586 w 3199586"/>
              <a:gd name="csY2" fmla="*/ 0 h 6858000"/>
              <a:gd name="csX3" fmla="*/ 3199586 w 3199586"/>
              <a:gd name="csY3" fmla="*/ 6858000 h 6858000"/>
              <a:gd name="csX4" fmla="*/ 1555750 w 3199586"/>
              <a:gd name="csY4" fmla="*/ 6858000 h 6858000"/>
              <a:gd name="csX5" fmla="*/ 439091 w 3199586"/>
              <a:gd name="csY5" fmla="*/ 6858000 h 6858000"/>
              <a:gd name="csX6" fmla="*/ 602092 w 3199586"/>
              <a:gd name="csY6" fmla="*/ 6581852 h 6858000"/>
              <a:gd name="csX7" fmla="*/ 649668 w 3199586"/>
              <a:gd name="csY7" fmla="*/ 6153 h 6858000"/>
              <a:gd name="csX8" fmla="*/ 207012 w 3199586"/>
              <a:gd name="csY8" fmla="*/ 0 h 6858000"/>
              <a:gd name="csX9" fmla="*/ 636892 w 3199586"/>
              <a:gd name="csY9" fmla="*/ 0 h 6858000"/>
              <a:gd name="csX10" fmla="*/ 640456 w 3199586"/>
              <a:gd name="csY10" fmla="*/ 6153 h 6858000"/>
              <a:gd name="csX11" fmla="*/ 592881 w 3199586"/>
              <a:gd name="csY11" fmla="*/ 6581852 h 6858000"/>
              <a:gd name="csX12" fmla="*/ 429880 w 3199586"/>
              <a:gd name="csY12" fmla="*/ 6858000 h 6858000"/>
              <a:gd name="csX13" fmla="*/ 0 w 3199586"/>
              <a:gd name="csY13" fmla="*/ 6858000 h 6858000"/>
              <a:gd name="csX14" fmla="*/ 163000 w 3199586"/>
              <a:gd name="csY14" fmla="*/ 6581852 h 6858000"/>
              <a:gd name="csX15" fmla="*/ 210576 w 3199586"/>
              <a:gd name="csY15" fmla="*/ 6153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3199586" h="6858000">
                <a:moveTo>
                  <a:pt x="646104" y="0"/>
                </a:moveTo>
                <a:lnTo>
                  <a:pt x="1555750" y="0"/>
                </a:lnTo>
                <a:lnTo>
                  <a:pt x="3199586" y="0"/>
                </a:lnTo>
                <a:lnTo>
                  <a:pt x="3199586" y="6858000"/>
                </a:lnTo>
                <a:lnTo>
                  <a:pt x="1555750" y="6858000"/>
                </a:lnTo>
                <a:lnTo>
                  <a:pt x="439091" y="6858000"/>
                </a:lnTo>
                <a:lnTo>
                  <a:pt x="602092" y="6581852"/>
                </a:lnTo>
                <a:cubicBezTo>
                  <a:pt x="2188435" y="3761764"/>
                  <a:pt x="1315997" y="1188468"/>
                  <a:pt x="649668" y="6153"/>
                </a:cubicBezTo>
                <a:close/>
                <a:moveTo>
                  <a:pt x="207012" y="0"/>
                </a:moveTo>
                <a:lnTo>
                  <a:pt x="636892" y="0"/>
                </a:lnTo>
                <a:lnTo>
                  <a:pt x="640456" y="6153"/>
                </a:lnTo>
                <a:cubicBezTo>
                  <a:pt x="1306786" y="1188468"/>
                  <a:pt x="2179224" y="3761764"/>
                  <a:pt x="592881" y="6581852"/>
                </a:cubicBezTo>
                <a:lnTo>
                  <a:pt x="429880" y="6858000"/>
                </a:lnTo>
                <a:lnTo>
                  <a:pt x="0" y="6858000"/>
                </a:lnTo>
                <a:lnTo>
                  <a:pt x="163000" y="6581852"/>
                </a:lnTo>
                <a:cubicBezTo>
                  <a:pt x="1749343" y="3761764"/>
                  <a:pt x="876906" y="1188468"/>
                  <a:pt x="210576" y="6153"/>
                </a:cubicBezTo>
                <a:close/>
              </a:path>
            </a:pathLst>
          </a:custGeom>
          <a:solidFill>
            <a:srgbClr val="BCD2FF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24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| Content 3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 | Text">
            <a:extLst>
              <a:ext uri="{FF2B5EF4-FFF2-40B4-BE49-F238E27FC236}">
                <a16:creationId xmlns:a16="http://schemas.microsoft.com/office/drawing/2014/main" id="{8B2C5789-E86A-F341-5DF3-837CFC5EA13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8400" y="2037600"/>
            <a:ext cx="8348400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lang="en-US" dirty="0"/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  <p:sp>
        <p:nvSpPr>
          <p:cNvPr id="6" name="Kop | Heading">
            <a:extLst>
              <a:ext uri="{FF2B5EF4-FFF2-40B4-BE49-F238E27FC236}">
                <a16:creationId xmlns:a16="http://schemas.microsoft.com/office/drawing/2014/main" id="{F1AF0DBC-491E-C653-8EBA-1D38444995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400" y="360000"/>
            <a:ext cx="8348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lang="nl-NL" dirty="0"/>
            </a:lvl1pPr>
          </a:lstStyle>
          <a:p>
            <a:pPr lvl="0">
              <a:lnSpc>
                <a:spcPct val="100000"/>
              </a:lnSpc>
            </a:pPr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  <p:sp>
        <p:nvSpPr>
          <p:cNvPr id="4" name="Boogelement | Arc element">
            <a:extLst>
              <a:ext uri="{FF2B5EF4-FFF2-40B4-BE49-F238E27FC236}">
                <a16:creationId xmlns:a16="http://schemas.microsoft.com/office/drawing/2014/main" id="{9FC93F71-EE6A-AA29-9797-C07962BFC1B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992414" y="0"/>
            <a:ext cx="3199586" cy="6858000"/>
          </a:xfrm>
          <a:custGeom>
            <a:avLst/>
            <a:gdLst>
              <a:gd name="csX0" fmla="*/ 646104 w 3199586"/>
              <a:gd name="csY0" fmla="*/ 0 h 6858000"/>
              <a:gd name="csX1" fmla="*/ 1555750 w 3199586"/>
              <a:gd name="csY1" fmla="*/ 0 h 6858000"/>
              <a:gd name="csX2" fmla="*/ 3199586 w 3199586"/>
              <a:gd name="csY2" fmla="*/ 0 h 6858000"/>
              <a:gd name="csX3" fmla="*/ 3199586 w 3199586"/>
              <a:gd name="csY3" fmla="*/ 6858000 h 6858000"/>
              <a:gd name="csX4" fmla="*/ 1555750 w 3199586"/>
              <a:gd name="csY4" fmla="*/ 6858000 h 6858000"/>
              <a:gd name="csX5" fmla="*/ 439091 w 3199586"/>
              <a:gd name="csY5" fmla="*/ 6858000 h 6858000"/>
              <a:gd name="csX6" fmla="*/ 602092 w 3199586"/>
              <a:gd name="csY6" fmla="*/ 6581852 h 6858000"/>
              <a:gd name="csX7" fmla="*/ 649668 w 3199586"/>
              <a:gd name="csY7" fmla="*/ 6153 h 6858000"/>
              <a:gd name="csX8" fmla="*/ 207012 w 3199586"/>
              <a:gd name="csY8" fmla="*/ 0 h 6858000"/>
              <a:gd name="csX9" fmla="*/ 636892 w 3199586"/>
              <a:gd name="csY9" fmla="*/ 0 h 6858000"/>
              <a:gd name="csX10" fmla="*/ 640456 w 3199586"/>
              <a:gd name="csY10" fmla="*/ 6153 h 6858000"/>
              <a:gd name="csX11" fmla="*/ 592881 w 3199586"/>
              <a:gd name="csY11" fmla="*/ 6581852 h 6858000"/>
              <a:gd name="csX12" fmla="*/ 429880 w 3199586"/>
              <a:gd name="csY12" fmla="*/ 6858000 h 6858000"/>
              <a:gd name="csX13" fmla="*/ 0 w 3199586"/>
              <a:gd name="csY13" fmla="*/ 6858000 h 6858000"/>
              <a:gd name="csX14" fmla="*/ 163000 w 3199586"/>
              <a:gd name="csY14" fmla="*/ 6581852 h 6858000"/>
              <a:gd name="csX15" fmla="*/ 210576 w 3199586"/>
              <a:gd name="csY15" fmla="*/ 6153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3199586" h="6858000">
                <a:moveTo>
                  <a:pt x="646104" y="0"/>
                </a:moveTo>
                <a:lnTo>
                  <a:pt x="1555750" y="0"/>
                </a:lnTo>
                <a:lnTo>
                  <a:pt x="3199586" y="0"/>
                </a:lnTo>
                <a:lnTo>
                  <a:pt x="3199586" y="6858000"/>
                </a:lnTo>
                <a:lnTo>
                  <a:pt x="1555750" y="6858000"/>
                </a:lnTo>
                <a:lnTo>
                  <a:pt x="439091" y="6858000"/>
                </a:lnTo>
                <a:lnTo>
                  <a:pt x="602092" y="6581852"/>
                </a:lnTo>
                <a:cubicBezTo>
                  <a:pt x="2188435" y="3761764"/>
                  <a:pt x="1315997" y="1188468"/>
                  <a:pt x="649668" y="6153"/>
                </a:cubicBezTo>
                <a:close/>
                <a:moveTo>
                  <a:pt x="207012" y="0"/>
                </a:moveTo>
                <a:lnTo>
                  <a:pt x="636892" y="0"/>
                </a:lnTo>
                <a:lnTo>
                  <a:pt x="640456" y="6153"/>
                </a:lnTo>
                <a:cubicBezTo>
                  <a:pt x="1306786" y="1188468"/>
                  <a:pt x="2179224" y="3761764"/>
                  <a:pt x="592881" y="6581852"/>
                </a:cubicBezTo>
                <a:lnTo>
                  <a:pt x="429880" y="6858000"/>
                </a:lnTo>
                <a:lnTo>
                  <a:pt x="0" y="6858000"/>
                </a:lnTo>
                <a:lnTo>
                  <a:pt x="163000" y="6581852"/>
                </a:lnTo>
                <a:cubicBezTo>
                  <a:pt x="1749343" y="3761764"/>
                  <a:pt x="876906" y="1188468"/>
                  <a:pt x="210576" y="6153"/>
                </a:cubicBezTo>
                <a:close/>
              </a:path>
            </a:pathLst>
          </a:custGeom>
          <a:solidFill>
            <a:srgbClr val="001158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53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| Content 4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kst | Text">
            <a:extLst>
              <a:ext uri="{FF2B5EF4-FFF2-40B4-BE49-F238E27FC236}">
                <a16:creationId xmlns:a16="http://schemas.microsoft.com/office/drawing/2014/main" id="{62AC8AE5-8973-EB8C-E27A-E7AC64C224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8400" y="2037600"/>
            <a:ext cx="5397600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lang="en-US" dirty="0"/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  <p:sp>
        <p:nvSpPr>
          <p:cNvPr id="28" name="Kop | Heading">
            <a:extLst>
              <a:ext uri="{FF2B5EF4-FFF2-40B4-BE49-F238E27FC236}">
                <a16:creationId xmlns:a16="http://schemas.microsoft.com/office/drawing/2014/main" id="{1D4E0F71-E730-91FF-951A-F70FB32040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400" y="360000"/>
            <a:ext cx="5397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lang="nl-NL" sz="2400" dirty="0"/>
            </a:lvl1pPr>
          </a:lstStyle>
          <a:p>
            <a:pPr lvl="0">
              <a:lnSpc>
                <a:spcPct val="100000"/>
              </a:lnSpc>
            </a:pPr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  <p:sp>
        <p:nvSpPr>
          <p:cNvPr id="13" name="Boogelement | Arc element">
            <a:extLst>
              <a:ext uri="{FF2B5EF4-FFF2-40B4-BE49-F238E27FC236}">
                <a16:creationId xmlns:a16="http://schemas.microsoft.com/office/drawing/2014/main" id="{3F869C89-3293-EAD7-CBBB-28A5C6F69F5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142036" y="0"/>
            <a:ext cx="6049964" cy="6858000"/>
          </a:xfrm>
          <a:custGeom>
            <a:avLst/>
            <a:gdLst>
              <a:gd name="csX0" fmla="*/ 646104 w 6049964"/>
              <a:gd name="csY0" fmla="*/ 0 h 6858000"/>
              <a:gd name="csX1" fmla="*/ 1555750 w 6049964"/>
              <a:gd name="csY1" fmla="*/ 0 h 6858000"/>
              <a:gd name="csX2" fmla="*/ 5892800 w 6049964"/>
              <a:gd name="csY2" fmla="*/ 0 h 6858000"/>
              <a:gd name="csX3" fmla="*/ 6049964 w 6049964"/>
              <a:gd name="csY3" fmla="*/ 0 h 6858000"/>
              <a:gd name="csX4" fmla="*/ 6049964 w 6049964"/>
              <a:gd name="csY4" fmla="*/ 6858000 h 6858000"/>
              <a:gd name="csX5" fmla="*/ 5892800 w 6049964"/>
              <a:gd name="csY5" fmla="*/ 6858000 h 6858000"/>
              <a:gd name="csX6" fmla="*/ 1555750 w 6049964"/>
              <a:gd name="csY6" fmla="*/ 6858000 h 6858000"/>
              <a:gd name="csX7" fmla="*/ 439091 w 6049964"/>
              <a:gd name="csY7" fmla="*/ 6858000 h 6858000"/>
              <a:gd name="csX8" fmla="*/ 602092 w 6049964"/>
              <a:gd name="csY8" fmla="*/ 6581852 h 6858000"/>
              <a:gd name="csX9" fmla="*/ 649668 w 6049964"/>
              <a:gd name="csY9" fmla="*/ 6153 h 6858000"/>
              <a:gd name="csX10" fmla="*/ 207012 w 6049964"/>
              <a:gd name="csY10" fmla="*/ 0 h 6858000"/>
              <a:gd name="csX11" fmla="*/ 636892 w 6049964"/>
              <a:gd name="csY11" fmla="*/ 0 h 6858000"/>
              <a:gd name="csX12" fmla="*/ 640456 w 6049964"/>
              <a:gd name="csY12" fmla="*/ 6153 h 6858000"/>
              <a:gd name="csX13" fmla="*/ 592881 w 6049964"/>
              <a:gd name="csY13" fmla="*/ 6581852 h 6858000"/>
              <a:gd name="csX14" fmla="*/ 429880 w 6049964"/>
              <a:gd name="csY14" fmla="*/ 6858000 h 6858000"/>
              <a:gd name="csX15" fmla="*/ 0 w 6049964"/>
              <a:gd name="csY15" fmla="*/ 6858000 h 6858000"/>
              <a:gd name="csX16" fmla="*/ 163000 w 6049964"/>
              <a:gd name="csY16" fmla="*/ 6581852 h 6858000"/>
              <a:gd name="csX17" fmla="*/ 210576 w 6049964"/>
              <a:gd name="csY17" fmla="*/ 6153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6049964" h="6858000">
                <a:moveTo>
                  <a:pt x="646104" y="0"/>
                </a:moveTo>
                <a:lnTo>
                  <a:pt x="1555750" y="0"/>
                </a:lnTo>
                <a:lnTo>
                  <a:pt x="5892800" y="0"/>
                </a:lnTo>
                <a:lnTo>
                  <a:pt x="6049964" y="0"/>
                </a:lnTo>
                <a:lnTo>
                  <a:pt x="6049964" y="6858000"/>
                </a:lnTo>
                <a:lnTo>
                  <a:pt x="5892800" y="6858000"/>
                </a:lnTo>
                <a:lnTo>
                  <a:pt x="1555750" y="6858000"/>
                </a:lnTo>
                <a:lnTo>
                  <a:pt x="439091" y="6858000"/>
                </a:lnTo>
                <a:lnTo>
                  <a:pt x="602092" y="6581852"/>
                </a:lnTo>
                <a:cubicBezTo>
                  <a:pt x="2188435" y="3761764"/>
                  <a:pt x="1315997" y="1188468"/>
                  <a:pt x="649668" y="6153"/>
                </a:cubicBezTo>
                <a:close/>
                <a:moveTo>
                  <a:pt x="207012" y="0"/>
                </a:moveTo>
                <a:lnTo>
                  <a:pt x="636892" y="0"/>
                </a:lnTo>
                <a:lnTo>
                  <a:pt x="640456" y="6153"/>
                </a:lnTo>
                <a:cubicBezTo>
                  <a:pt x="1306786" y="1188468"/>
                  <a:pt x="2179224" y="3761764"/>
                  <a:pt x="592881" y="6581852"/>
                </a:cubicBezTo>
                <a:lnTo>
                  <a:pt x="429880" y="6858000"/>
                </a:lnTo>
                <a:lnTo>
                  <a:pt x="0" y="6858000"/>
                </a:lnTo>
                <a:lnTo>
                  <a:pt x="163000" y="6581852"/>
                </a:lnTo>
                <a:cubicBezTo>
                  <a:pt x="1749343" y="3761764"/>
                  <a:pt x="876906" y="1188468"/>
                  <a:pt x="210576" y="6153"/>
                </a:cubicBezTo>
                <a:close/>
              </a:path>
            </a:pathLst>
          </a:custGeom>
          <a:solidFill>
            <a:srgbClr val="BCD2FF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79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788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| Content 4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kst | Text">
            <a:extLst>
              <a:ext uri="{FF2B5EF4-FFF2-40B4-BE49-F238E27FC236}">
                <a16:creationId xmlns:a16="http://schemas.microsoft.com/office/drawing/2014/main" id="{62AC8AE5-8973-EB8C-E27A-E7AC64C224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8400" y="2037600"/>
            <a:ext cx="5397600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lang="en-US" dirty="0"/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  <p:sp>
        <p:nvSpPr>
          <p:cNvPr id="28" name="Kop | Heading">
            <a:extLst>
              <a:ext uri="{FF2B5EF4-FFF2-40B4-BE49-F238E27FC236}">
                <a16:creationId xmlns:a16="http://schemas.microsoft.com/office/drawing/2014/main" id="{1D4E0F71-E730-91FF-951A-F70FB32040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400" y="360000"/>
            <a:ext cx="5397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lang="nl-NL" sz="2400" dirty="0"/>
            </a:lvl1pPr>
          </a:lstStyle>
          <a:p>
            <a:pPr lvl="0">
              <a:lnSpc>
                <a:spcPct val="100000"/>
              </a:lnSpc>
            </a:pPr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  <p:sp>
        <p:nvSpPr>
          <p:cNvPr id="13" name="Boogelement | Arc element">
            <a:extLst>
              <a:ext uri="{FF2B5EF4-FFF2-40B4-BE49-F238E27FC236}">
                <a16:creationId xmlns:a16="http://schemas.microsoft.com/office/drawing/2014/main" id="{3F869C89-3293-EAD7-CBBB-28A5C6F69F5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142036" y="0"/>
            <a:ext cx="6049964" cy="6858000"/>
          </a:xfrm>
          <a:custGeom>
            <a:avLst/>
            <a:gdLst>
              <a:gd name="csX0" fmla="*/ 646104 w 6049964"/>
              <a:gd name="csY0" fmla="*/ 0 h 6858000"/>
              <a:gd name="csX1" fmla="*/ 1555750 w 6049964"/>
              <a:gd name="csY1" fmla="*/ 0 h 6858000"/>
              <a:gd name="csX2" fmla="*/ 5892800 w 6049964"/>
              <a:gd name="csY2" fmla="*/ 0 h 6858000"/>
              <a:gd name="csX3" fmla="*/ 6049964 w 6049964"/>
              <a:gd name="csY3" fmla="*/ 0 h 6858000"/>
              <a:gd name="csX4" fmla="*/ 6049964 w 6049964"/>
              <a:gd name="csY4" fmla="*/ 6858000 h 6858000"/>
              <a:gd name="csX5" fmla="*/ 5892800 w 6049964"/>
              <a:gd name="csY5" fmla="*/ 6858000 h 6858000"/>
              <a:gd name="csX6" fmla="*/ 1555750 w 6049964"/>
              <a:gd name="csY6" fmla="*/ 6858000 h 6858000"/>
              <a:gd name="csX7" fmla="*/ 439091 w 6049964"/>
              <a:gd name="csY7" fmla="*/ 6858000 h 6858000"/>
              <a:gd name="csX8" fmla="*/ 602092 w 6049964"/>
              <a:gd name="csY8" fmla="*/ 6581852 h 6858000"/>
              <a:gd name="csX9" fmla="*/ 649668 w 6049964"/>
              <a:gd name="csY9" fmla="*/ 6153 h 6858000"/>
              <a:gd name="csX10" fmla="*/ 207012 w 6049964"/>
              <a:gd name="csY10" fmla="*/ 0 h 6858000"/>
              <a:gd name="csX11" fmla="*/ 636892 w 6049964"/>
              <a:gd name="csY11" fmla="*/ 0 h 6858000"/>
              <a:gd name="csX12" fmla="*/ 640456 w 6049964"/>
              <a:gd name="csY12" fmla="*/ 6153 h 6858000"/>
              <a:gd name="csX13" fmla="*/ 592881 w 6049964"/>
              <a:gd name="csY13" fmla="*/ 6581852 h 6858000"/>
              <a:gd name="csX14" fmla="*/ 429880 w 6049964"/>
              <a:gd name="csY14" fmla="*/ 6858000 h 6858000"/>
              <a:gd name="csX15" fmla="*/ 0 w 6049964"/>
              <a:gd name="csY15" fmla="*/ 6858000 h 6858000"/>
              <a:gd name="csX16" fmla="*/ 163000 w 6049964"/>
              <a:gd name="csY16" fmla="*/ 6581852 h 6858000"/>
              <a:gd name="csX17" fmla="*/ 210576 w 6049964"/>
              <a:gd name="csY17" fmla="*/ 6153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6049964" h="6858000">
                <a:moveTo>
                  <a:pt x="646104" y="0"/>
                </a:moveTo>
                <a:lnTo>
                  <a:pt x="1555750" y="0"/>
                </a:lnTo>
                <a:lnTo>
                  <a:pt x="5892800" y="0"/>
                </a:lnTo>
                <a:lnTo>
                  <a:pt x="6049964" y="0"/>
                </a:lnTo>
                <a:lnTo>
                  <a:pt x="6049964" y="6858000"/>
                </a:lnTo>
                <a:lnTo>
                  <a:pt x="5892800" y="6858000"/>
                </a:lnTo>
                <a:lnTo>
                  <a:pt x="1555750" y="6858000"/>
                </a:lnTo>
                <a:lnTo>
                  <a:pt x="439091" y="6858000"/>
                </a:lnTo>
                <a:lnTo>
                  <a:pt x="602092" y="6581852"/>
                </a:lnTo>
                <a:cubicBezTo>
                  <a:pt x="2188435" y="3761764"/>
                  <a:pt x="1315997" y="1188468"/>
                  <a:pt x="649668" y="6153"/>
                </a:cubicBezTo>
                <a:close/>
                <a:moveTo>
                  <a:pt x="207012" y="0"/>
                </a:moveTo>
                <a:lnTo>
                  <a:pt x="636892" y="0"/>
                </a:lnTo>
                <a:lnTo>
                  <a:pt x="640456" y="6153"/>
                </a:lnTo>
                <a:cubicBezTo>
                  <a:pt x="1306786" y="1188468"/>
                  <a:pt x="2179224" y="3761764"/>
                  <a:pt x="592881" y="6581852"/>
                </a:cubicBezTo>
                <a:lnTo>
                  <a:pt x="429880" y="6858000"/>
                </a:lnTo>
                <a:lnTo>
                  <a:pt x="0" y="6858000"/>
                </a:lnTo>
                <a:lnTo>
                  <a:pt x="163000" y="6581852"/>
                </a:lnTo>
                <a:cubicBezTo>
                  <a:pt x="1749343" y="3761764"/>
                  <a:pt x="876906" y="1188468"/>
                  <a:pt x="210576" y="6153"/>
                </a:cubicBezTo>
                <a:close/>
              </a:path>
            </a:pathLst>
          </a:custGeom>
          <a:solidFill>
            <a:srgbClr val="001158"/>
          </a:solidFill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12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788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en achtergrond | N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op | Heading">
            <a:extLst>
              <a:ext uri="{FF2B5EF4-FFF2-40B4-BE49-F238E27FC236}">
                <a16:creationId xmlns:a16="http://schemas.microsoft.com/office/drawing/2014/main" id="{E04281C4-5487-A8A8-A808-56030A9D06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400" y="360000"/>
            <a:ext cx="10998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lang="nl-NL" dirty="0"/>
            </a:lvl1pPr>
          </a:lstStyle>
          <a:p>
            <a:pPr lvl="0">
              <a:lnSpc>
                <a:spcPct val="100000"/>
              </a:lnSpc>
            </a:pPr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  <p:sp>
        <p:nvSpPr>
          <p:cNvPr id="2" name="Tekst | Text">
            <a:extLst>
              <a:ext uri="{FF2B5EF4-FFF2-40B4-BE49-F238E27FC236}">
                <a16:creationId xmlns:a16="http://schemas.microsoft.com/office/drawing/2014/main" id="{26083E2E-6335-9F99-8170-5E37C58D0D3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8400" y="2037600"/>
            <a:ext cx="10998300" cy="4046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lang="en-US" dirty="0"/>
            </a:lvl1pPr>
          </a:lstStyle>
          <a:p>
            <a:pPr marL="228600" lvl="0" indent="-228600"/>
            <a:r>
              <a:rPr lang="nl-NL" dirty="0"/>
              <a:t>Tekst | </a:t>
            </a:r>
            <a:r>
              <a:rPr lang="nl-NL" dirty="0" err="1"/>
              <a:t>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84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blokken | Two block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dianummer 5" hidden="1">
            <a:extLst>
              <a:ext uri="{FF2B5EF4-FFF2-40B4-BE49-F238E27FC236}">
                <a16:creationId xmlns:a16="http://schemas.microsoft.com/office/drawing/2014/main" id="{ACADC35D-191F-A041-3DDA-4D52998AD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35978" y="6356350"/>
            <a:ext cx="417821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rgbClr val="001158"/>
                </a:solidFill>
                <a:latin typeface="Merriweather" pitchFamily="2" charset="77"/>
              </a:defRPr>
            </a:lvl1pPr>
          </a:lstStyle>
          <a:p>
            <a:fld id="{63A6096C-3B80-FF40-9992-21B857607083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ijdelijke aanduiding voor inhoud 2">
            <a:extLst>
              <a:ext uri="{FF2B5EF4-FFF2-40B4-BE49-F238E27FC236}">
                <a16:creationId xmlns:a16="http://schemas.microsoft.com/office/drawing/2014/main" id="{1EF2FECF-B4C3-CFF7-B2FE-C68ACD0D5E9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98400" y="2037600"/>
            <a:ext cx="52848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lang="nl-NL" dirty="0"/>
            </a:lvl1pPr>
            <a:lvl2pPr>
              <a:defRPr b="0" i="0">
                <a:latin typeface="Merriweather" pitchFamily="2" charset="77"/>
              </a:defRPr>
            </a:lvl2pPr>
            <a:lvl3pPr>
              <a:defRPr b="0" i="0">
                <a:latin typeface="Merriweather" pitchFamily="2" charset="77"/>
              </a:defRPr>
            </a:lvl3pPr>
            <a:lvl4pPr>
              <a:defRPr b="0" i="0">
                <a:latin typeface="Merriweather" pitchFamily="2" charset="77"/>
              </a:defRPr>
            </a:lvl4pPr>
            <a:lvl5pPr>
              <a:defRPr b="0" i="0">
                <a:latin typeface="Merriweather" pitchFamily="2" charset="77"/>
              </a:defRPr>
            </a:lvl5pPr>
          </a:lstStyle>
          <a:p>
            <a:pPr lvl="0"/>
            <a:r>
              <a:rPr lang="nl-NL" dirty="0"/>
              <a:t>Afbeelding, tabel, tekst etc.</a:t>
            </a:r>
            <a:br>
              <a:rPr lang="nl-NL" dirty="0"/>
            </a:br>
            <a:r>
              <a:rPr lang="nl-NL" dirty="0"/>
              <a:t>Image, </a:t>
            </a:r>
            <a:r>
              <a:rPr lang="nl-NL" dirty="0" err="1"/>
              <a:t>table</a:t>
            </a:r>
            <a:r>
              <a:rPr lang="nl-NL" dirty="0"/>
              <a:t>, </a:t>
            </a:r>
            <a:r>
              <a:rPr lang="nl-NL" dirty="0" err="1"/>
              <a:t>text</a:t>
            </a:r>
            <a:r>
              <a:rPr lang="nl-NL" dirty="0"/>
              <a:t> etc.</a:t>
            </a:r>
          </a:p>
        </p:txBody>
      </p:sp>
      <p:sp>
        <p:nvSpPr>
          <p:cNvPr id="8" name="Tijdelijke aanduiding voor inhoud 3">
            <a:extLst>
              <a:ext uri="{FF2B5EF4-FFF2-40B4-BE49-F238E27FC236}">
                <a16:creationId xmlns:a16="http://schemas.microsoft.com/office/drawing/2014/main" id="{028922F3-5308-9A78-B4BE-A3169311299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422700" y="2037600"/>
            <a:ext cx="52848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nl-NL" dirty="0"/>
            </a:lvl1pPr>
            <a:lvl2pPr>
              <a:defRPr b="0" i="0">
                <a:latin typeface="Merriweather" pitchFamily="2" charset="77"/>
              </a:defRPr>
            </a:lvl2pPr>
            <a:lvl3pPr>
              <a:defRPr b="0" i="0">
                <a:latin typeface="Merriweather" pitchFamily="2" charset="77"/>
              </a:defRPr>
            </a:lvl3pPr>
            <a:lvl4pPr>
              <a:defRPr b="0" i="0">
                <a:latin typeface="Merriweather" pitchFamily="2" charset="77"/>
              </a:defRPr>
            </a:lvl4pPr>
            <a:lvl5pPr>
              <a:defRPr b="0" i="0">
                <a:latin typeface="Merriweather" pitchFamily="2" charset="77"/>
              </a:defRPr>
            </a:lvl5pPr>
          </a:lstStyle>
          <a:p>
            <a:pPr lvl="0"/>
            <a:r>
              <a:rPr lang="nl-NL" dirty="0"/>
              <a:t>Afbeelding, tabel, tekst etc.</a:t>
            </a:r>
            <a:br>
              <a:rPr lang="nl-NL" dirty="0"/>
            </a:br>
            <a:r>
              <a:rPr lang="nl-NL" dirty="0"/>
              <a:t>Image, </a:t>
            </a:r>
            <a:r>
              <a:rPr lang="nl-NL" dirty="0" err="1"/>
              <a:t>table</a:t>
            </a:r>
            <a:r>
              <a:rPr lang="nl-NL" dirty="0"/>
              <a:t>, </a:t>
            </a:r>
            <a:r>
              <a:rPr lang="nl-NL" dirty="0" err="1"/>
              <a:t>text</a:t>
            </a:r>
            <a:r>
              <a:rPr lang="nl-NL" dirty="0"/>
              <a:t> etc.</a:t>
            </a:r>
          </a:p>
        </p:txBody>
      </p:sp>
      <p:sp>
        <p:nvSpPr>
          <p:cNvPr id="4" name="Kop | Heading">
            <a:extLst>
              <a:ext uri="{FF2B5EF4-FFF2-40B4-BE49-F238E27FC236}">
                <a16:creationId xmlns:a16="http://schemas.microsoft.com/office/drawing/2014/main" id="{534D4203-3468-03E9-7CA8-FE05BD7C5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400" y="360000"/>
            <a:ext cx="10998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lang="nl-NL" dirty="0"/>
            </a:lvl1pPr>
          </a:lstStyle>
          <a:p>
            <a:pPr lvl="0">
              <a:lnSpc>
                <a:spcPct val="100000"/>
              </a:lnSpc>
            </a:pPr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2522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sgalerij | Image galler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dianummer 5" hidden="1">
            <a:extLst>
              <a:ext uri="{FF2B5EF4-FFF2-40B4-BE49-F238E27FC236}">
                <a16:creationId xmlns:a16="http://schemas.microsoft.com/office/drawing/2014/main" id="{ACADC35D-191F-A041-3DDA-4D52998AD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35978" y="6356350"/>
            <a:ext cx="417821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rgbClr val="001158"/>
                </a:solidFill>
                <a:latin typeface="Merriweather" pitchFamily="2" charset="77"/>
              </a:defRPr>
            </a:lvl1pPr>
          </a:lstStyle>
          <a:p>
            <a:fld id="{63A6096C-3B80-FF40-9992-21B857607083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F6AE0A73-380C-1B8D-3CEF-D6613C869C3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3"/>
          </p:nvPr>
        </p:nvSpPr>
        <p:spPr>
          <a:xfrm>
            <a:off x="925396" y="2037600"/>
            <a:ext cx="1812262" cy="2191152"/>
          </a:xfrm>
          <a:prstGeom prst="rect">
            <a:avLst/>
          </a:prstGeom>
        </p:spPr>
        <p:txBody>
          <a:bodyPr/>
          <a:lstStyle>
            <a:lvl1pPr>
              <a:defRPr sz="800"/>
            </a:lvl1pPr>
          </a:lstStyle>
          <a:p>
            <a:endParaRPr lang="nl-NL" dirty="0"/>
          </a:p>
        </p:txBody>
      </p:sp>
      <p:sp>
        <p:nvSpPr>
          <p:cNvPr id="11" name="Tijdelijke aanduiding voor afbeelding 8">
            <a:extLst>
              <a:ext uri="{FF2B5EF4-FFF2-40B4-BE49-F238E27FC236}">
                <a16:creationId xmlns:a16="http://schemas.microsoft.com/office/drawing/2014/main" id="{8EB5FB60-14D3-EFF5-4C47-19FD919C37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5"/>
          </p:nvPr>
        </p:nvSpPr>
        <p:spPr>
          <a:xfrm>
            <a:off x="3043624" y="2037600"/>
            <a:ext cx="1812262" cy="2191152"/>
          </a:xfrm>
          <a:prstGeom prst="rect">
            <a:avLst/>
          </a:prstGeom>
        </p:spPr>
        <p:txBody>
          <a:bodyPr/>
          <a:lstStyle>
            <a:lvl1pPr>
              <a:defRPr sz="800"/>
            </a:lvl1pPr>
          </a:lstStyle>
          <a:p>
            <a:endParaRPr lang="nl-NL" dirty="0"/>
          </a:p>
        </p:txBody>
      </p:sp>
      <p:sp>
        <p:nvSpPr>
          <p:cNvPr id="13" name="Tijdelijke aanduiding voor afbeelding 8">
            <a:extLst>
              <a:ext uri="{FF2B5EF4-FFF2-40B4-BE49-F238E27FC236}">
                <a16:creationId xmlns:a16="http://schemas.microsoft.com/office/drawing/2014/main" id="{61D2B422-3E4E-776F-FFE9-45F0FB00024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7"/>
          </p:nvPr>
        </p:nvSpPr>
        <p:spPr>
          <a:xfrm>
            <a:off x="5186323" y="2037600"/>
            <a:ext cx="1812262" cy="2191152"/>
          </a:xfrm>
          <a:prstGeom prst="rect">
            <a:avLst/>
          </a:prstGeom>
        </p:spPr>
        <p:txBody>
          <a:bodyPr/>
          <a:lstStyle>
            <a:lvl1pPr>
              <a:defRPr sz="800"/>
            </a:lvl1pPr>
          </a:lstStyle>
          <a:p>
            <a:endParaRPr lang="nl-NL" dirty="0"/>
          </a:p>
        </p:txBody>
      </p:sp>
      <p:sp>
        <p:nvSpPr>
          <p:cNvPr id="15" name="Tijdelijke aanduiding voor afbeelding 8">
            <a:extLst>
              <a:ext uri="{FF2B5EF4-FFF2-40B4-BE49-F238E27FC236}">
                <a16:creationId xmlns:a16="http://schemas.microsoft.com/office/drawing/2014/main" id="{4601F334-92E3-372C-6493-E67C385F4E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9"/>
          </p:nvPr>
        </p:nvSpPr>
        <p:spPr>
          <a:xfrm>
            <a:off x="7340077" y="2037600"/>
            <a:ext cx="1812262" cy="2191152"/>
          </a:xfrm>
          <a:prstGeom prst="rect">
            <a:avLst/>
          </a:prstGeom>
        </p:spPr>
        <p:txBody>
          <a:bodyPr/>
          <a:lstStyle>
            <a:lvl1pPr>
              <a:defRPr sz="800"/>
            </a:lvl1pPr>
          </a:lstStyle>
          <a:p>
            <a:endParaRPr lang="nl-NL" dirty="0"/>
          </a:p>
        </p:txBody>
      </p:sp>
      <p:sp>
        <p:nvSpPr>
          <p:cNvPr id="17" name="Tijdelijke aanduiding voor afbeelding 8">
            <a:extLst>
              <a:ext uri="{FF2B5EF4-FFF2-40B4-BE49-F238E27FC236}">
                <a16:creationId xmlns:a16="http://schemas.microsoft.com/office/drawing/2014/main" id="{F91E3DBE-14E8-E017-7A1C-85F43E81568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1"/>
          </p:nvPr>
        </p:nvSpPr>
        <p:spPr>
          <a:xfrm>
            <a:off x="9452804" y="2037600"/>
            <a:ext cx="1812262" cy="2191152"/>
          </a:xfrm>
          <a:prstGeom prst="rect">
            <a:avLst/>
          </a:prstGeom>
        </p:spPr>
        <p:txBody>
          <a:bodyPr/>
          <a:lstStyle>
            <a:lvl1pPr>
              <a:defRPr sz="800"/>
            </a:lvl1pPr>
          </a:lstStyle>
          <a:p>
            <a:endParaRPr lang="nl-NL" dirty="0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E69D8373-14CB-C760-4AB3-77C1A9C1B53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25396" y="4349325"/>
            <a:ext cx="1812262" cy="101282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FontTx/>
              <a:buNone/>
              <a:defRPr sz="1400">
                <a:latin typeface="Vestula Pro" panose="020B0A03060302020204" pitchFamily="34" charset="0"/>
              </a:defRPr>
            </a:lvl1pPr>
            <a:lvl2pPr>
              <a:defRPr sz="1400">
                <a:latin typeface="Vestula" panose="020B0503050302020204" pitchFamily="34" charset="0"/>
              </a:defRPr>
            </a:lvl2pPr>
            <a:lvl3pPr>
              <a:defRPr sz="1400">
                <a:latin typeface="Vestula" panose="020B0503050302020204" pitchFamily="34" charset="0"/>
              </a:defRPr>
            </a:lvl3pPr>
            <a:lvl4pPr>
              <a:defRPr sz="1400">
                <a:latin typeface="Vestula" panose="020B0503050302020204" pitchFamily="34" charset="0"/>
              </a:defRPr>
            </a:lvl4pPr>
            <a:lvl5pPr>
              <a:defRPr sz="1400">
                <a:latin typeface="Vestula" panose="020B0503050302020204" pitchFamily="34" charset="0"/>
              </a:defRPr>
            </a:lvl5pPr>
          </a:lstStyle>
          <a:p>
            <a:pPr lvl="0"/>
            <a:r>
              <a:rPr lang="nl-NL" dirty="0"/>
              <a:t>Onderschrift (optioneel)</a:t>
            </a:r>
          </a:p>
          <a:p>
            <a:pPr lvl="0"/>
            <a:r>
              <a:rPr lang="nl-NL" dirty="0" err="1"/>
              <a:t>Caption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  <a:endParaRPr lang="en-US" dirty="0"/>
          </a:p>
        </p:txBody>
      </p:sp>
      <p:sp>
        <p:nvSpPr>
          <p:cNvPr id="8" name="Tijdelijke aanduiding voor tekst 6">
            <a:extLst>
              <a:ext uri="{FF2B5EF4-FFF2-40B4-BE49-F238E27FC236}">
                <a16:creationId xmlns:a16="http://schemas.microsoft.com/office/drawing/2014/main" id="{04F93ADE-5C0C-408E-7495-B8BA38C813F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043624" y="4341600"/>
            <a:ext cx="1812262" cy="10128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algn="l">
              <a:buFontTx/>
              <a:buNone/>
              <a:defRPr lang="nl-NL" sz="1400" b="0" i="0" kern="1200" dirty="0">
                <a:solidFill>
                  <a:srgbClr val="001158"/>
                </a:solidFill>
                <a:latin typeface="Vestula Pro" panose="020B0A03060302020204" pitchFamily="34" charset="0"/>
                <a:ea typeface="+mn-ea"/>
                <a:cs typeface="+mn-cs"/>
              </a:defRPr>
            </a:lvl1pPr>
            <a:lvl2pPr>
              <a:defRPr sz="1400">
                <a:latin typeface="Vestula" panose="020B0503050302020204" pitchFamily="34" charset="0"/>
              </a:defRPr>
            </a:lvl2pPr>
            <a:lvl3pPr>
              <a:defRPr sz="1400">
                <a:latin typeface="Vestula" panose="020B0503050302020204" pitchFamily="34" charset="0"/>
              </a:defRPr>
            </a:lvl3pPr>
            <a:lvl4pPr>
              <a:defRPr sz="1400">
                <a:latin typeface="Vestula" panose="020B0503050302020204" pitchFamily="34" charset="0"/>
              </a:defRPr>
            </a:lvl4pPr>
            <a:lvl5pPr>
              <a:defRPr sz="1400">
                <a:latin typeface="Vestula" panose="020B0503050302020204" pitchFamily="34" charset="0"/>
              </a:defRPr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Tx/>
              <a:buNone/>
            </a:pPr>
            <a:r>
              <a:rPr lang="nl-NL" dirty="0"/>
              <a:t>Onderschrift (optioneel)</a:t>
            </a:r>
          </a:p>
          <a:p>
            <a:pPr lvl="0">
              <a:lnSpc>
                <a:spcPct val="100000"/>
              </a:lnSpc>
            </a:pPr>
            <a:r>
              <a:rPr lang="nl-NL" dirty="0" err="1"/>
              <a:t>Caption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  <a:endParaRPr lang="en-US" dirty="0"/>
          </a:p>
          <a:p>
            <a:pPr lvl="0">
              <a:lnSpc>
                <a:spcPct val="100000"/>
              </a:lnSpc>
            </a:pPr>
            <a:endParaRPr lang="en-US" dirty="0"/>
          </a:p>
        </p:txBody>
      </p:sp>
      <p:sp>
        <p:nvSpPr>
          <p:cNvPr id="19" name="Tijdelijke aanduiding voor tekst 6">
            <a:extLst>
              <a:ext uri="{FF2B5EF4-FFF2-40B4-BE49-F238E27FC236}">
                <a16:creationId xmlns:a16="http://schemas.microsoft.com/office/drawing/2014/main" id="{2D8DE384-1B30-1B1D-344B-5776F2A9403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187674" y="4341600"/>
            <a:ext cx="1810800" cy="10128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algn="l">
              <a:buFontTx/>
              <a:buNone/>
              <a:defRPr lang="nl-NL" sz="1400" b="0" i="0" kern="1200" dirty="0">
                <a:solidFill>
                  <a:srgbClr val="001158"/>
                </a:solidFill>
                <a:latin typeface="Vestula Pro" panose="020B0A03060302020204" pitchFamily="34" charset="0"/>
                <a:ea typeface="+mn-ea"/>
                <a:cs typeface="+mn-cs"/>
              </a:defRPr>
            </a:lvl1pPr>
            <a:lvl2pPr>
              <a:defRPr sz="1400">
                <a:latin typeface="Vestula" panose="020B0503050302020204" pitchFamily="34" charset="0"/>
              </a:defRPr>
            </a:lvl2pPr>
            <a:lvl3pPr>
              <a:defRPr sz="1400">
                <a:latin typeface="Vestula" panose="020B0503050302020204" pitchFamily="34" charset="0"/>
              </a:defRPr>
            </a:lvl3pPr>
            <a:lvl4pPr>
              <a:defRPr sz="1400">
                <a:latin typeface="Vestula" panose="020B0503050302020204" pitchFamily="34" charset="0"/>
              </a:defRPr>
            </a:lvl4pPr>
            <a:lvl5pPr>
              <a:defRPr sz="1400">
                <a:latin typeface="Vestula" panose="020B0503050302020204" pitchFamily="34" charset="0"/>
              </a:defRPr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Tx/>
              <a:buNone/>
            </a:pPr>
            <a:r>
              <a:rPr lang="nl-NL" dirty="0"/>
              <a:t>Onderschrift (optioneel)</a:t>
            </a:r>
          </a:p>
          <a:p>
            <a:pPr lvl="0">
              <a:lnSpc>
                <a:spcPct val="100000"/>
              </a:lnSpc>
            </a:pPr>
            <a:r>
              <a:rPr lang="nl-NL" dirty="0" err="1"/>
              <a:t>Caption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  <a:endParaRPr lang="en-US" dirty="0"/>
          </a:p>
          <a:p>
            <a:pPr lvl="0">
              <a:lnSpc>
                <a:spcPct val="100000"/>
              </a:lnSpc>
            </a:pPr>
            <a:endParaRPr lang="en-US" dirty="0"/>
          </a:p>
        </p:txBody>
      </p:sp>
      <p:sp>
        <p:nvSpPr>
          <p:cNvPr id="20" name="Tijdelijke aanduiding voor tekst 6">
            <a:extLst>
              <a:ext uri="{FF2B5EF4-FFF2-40B4-BE49-F238E27FC236}">
                <a16:creationId xmlns:a16="http://schemas.microsoft.com/office/drawing/2014/main" id="{25BB4D9D-2AFB-D4EC-7B5F-B7AD8A723EC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340077" y="4341600"/>
            <a:ext cx="1812262" cy="10128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algn="l">
              <a:buFontTx/>
              <a:buNone/>
              <a:defRPr lang="nl-NL" sz="1400" b="0" i="0" kern="1200" dirty="0">
                <a:solidFill>
                  <a:srgbClr val="001158"/>
                </a:solidFill>
                <a:latin typeface="Vestula Pro" panose="020B0A03060302020204" pitchFamily="34" charset="0"/>
                <a:ea typeface="+mn-ea"/>
                <a:cs typeface="+mn-cs"/>
              </a:defRPr>
            </a:lvl1pPr>
            <a:lvl2pPr>
              <a:defRPr sz="1400">
                <a:latin typeface="Vestula" panose="020B0503050302020204" pitchFamily="34" charset="0"/>
              </a:defRPr>
            </a:lvl2pPr>
            <a:lvl3pPr>
              <a:defRPr sz="1400">
                <a:latin typeface="Vestula" panose="020B0503050302020204" pitchFamily="34" charset="0"/>
              </a:defRPr>
            </a:lvl3pPr>
            <a:lvl4pPr>
              <a:defRPr sz="1400">
                <a:latin typeface="Vestula" panose="020B0503050302020204" pitchFamily="34" charset="0"/>
              </a:defRPr>
            </a:lvl4pPr>
            <a:lvl5pPr>
              <a:defRPr sz="1400">
                <a:latin typeface="Vestula" panose="020B0503050302020204" pitchFamily="34" charset="0"/>
              </a:defRPr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Tx/>
              <a:buNone/>
            </a:pPr>
            <a:r>
              <a:rPr lang="nl-NL" dirty="0"/>
              <a:t>Onderschrift (optioneel)</a:t>
            </a:r>
          </a:p>
          <a:p>
            <a:pPr lvl="0">
              <a:lnSpc>
                <a:spcPct val="100000"/>
              </a:lnSpc>
            </a:pPr>
            <a:r>
              <a:rPr lang="nl-NL" dirty="0" err="1"/>
              <a:t>Caption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  <a:endParaRPr lang="en-US" dirty="0"/>
          </a:p>
          <a:p>
            <a:pPr lvl="0">
              <a:lnSpc>
                <a:spcPct val="100000"/>
              </a:lnSpc>
            </a:pPr>
            <a:endParaRPr lang="en-US" dirty="0"/>
          </a:p>
        </p:txBody>
      </p:sp>
      <p:sp>
        <p:nvSpPr>
          <p:cNvPr id="21" name="Tijdelijke aanduiding voor tekst 6">
            <a:extLst>
              <a:ext uri="{FF2B5EF4-FFF2-40B4-BE49-F238E27FC236}">
                <a16:creationId xmlns:a16="http://schemas.microsoft.com/office/drawing/2014/main" id="{F9FCF455-94FF-CC07-2CE6-4B2C2B5E811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454342" y="4341600"/>
            <a:ext cx="1812262" cy="10128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algn="l">
              <a:buFontTx/>
              <a:buNone/>
              <a:defRPr lang="nl-NL" sz="1400" b="0" i="0" kern="1200" dirty="0">
                <a:solidFill>
                  <a:srgbClr val="001158"/>
                </a:solidFill>
                <a:latin typeface="Vestula Pro" panose="020B0A03060302020204" pitchFamily="34" charset="0"/>
                <a:ea typeface="+mn-ea"/>
                <a:cs typeface="+mn-cs"/>
              </a:defRPr>
            </a:lvl1pPr>
            <a:lvl2pPr>
              <a:defRPr sz="1400">
                <a:latin typeface="Vestula" panose="020B0503050302020204" pitchFamily="34" charset="0"/>
              </a:defRPr>
            </a:lvl2pPr>
            <a:lvl3pPr>
              <a:defRPr sz="1400">
                <a:latin typeface="Vestula" panose="020B0503050302020204" pitchFamily="34" charset="0"/>
              </a:defRPr>
            </a:lvl3pPr>
            <a:lvl4pPr>
              <a:defRPr sz="1400">
                <a:latin typeface="Vestula" panose="020B0503050302020204" pitchFamily="34" charset="0"/>
              </a:defRPr>
            </a:lvl4pPr>
            <a:lvl5pPr>
              <a:defRPr sz="1400">
                <a:latin typeface="Vestula" panose="020B0503050302020204" pitchFamily="34" charset="0"/>
              </a:defRPr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Tx/>
              <a:buNone/>
            </a:pPr>
            <a:r>
              <a:rPr lang="nl-NL" dirty="0"/>
              <a:t>Onderschrift (optioneel)</a:t>
            </a:r>
          </a:p>
          <a:p>
            <a:pPr lvl="0">
              <a:lnSpc>
                <a:spcPct val="100000"/>
              </a:lnSpc>
            </a:pPr>
            <a:r>
              <a:rPr lang="nl-NL" dirty="0" err="1"/>
              <a:t>Caption</a:t>
            </a:r>
            <a:r>
              <a:rPr lang="nl-NL" dirty="0"/>
              <a:t> (</a:t>
            </a:r>
            <a:r>
              <a:rPr lang="nl-NL" dirty="0" err="1"/>
              <a:t>optional</a:t>
            </a:r>
            <a:r>
              <a:rPr lang="nl-NL" dirty="0"/>
              <a:t>)</a:t>
            </a:r>
            <a:endParaRPr lang="en-US" dirty="0"/>
          </a:p>
          <a:p>
            <a:pPr lvl="0">
              <a:lnSpc>
                <a:spcPct val="100000"/>
              </a:lnSpc>
            </a:pPr>
            <a:endParaRPr lang="en-US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0939D5F5-DDB1-D692-3CCB-72A2996045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925396" y="360000"/>
            <a:ext cx="1034120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lang="nl-NL" dirty="0"/>
            </a:lvl1pPr>
          </a:lstStyle>
          <a:p>
            <a:pPr lvl="0">
              <a:lnSpc>
                <a:spcPct val="100000"/>
              </a:lnSpc>
            </a:pPr>
            <a:r>
              <a:rPr lang="nl-NL" dirty="0"/>
              <a:t>Kop | </a:t>
            </a:r>
            <a:r>
              <a:rPr lang="nl-NL" dirty="0" err="1"/>
              <a:t>Heading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6702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AEA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Logo EN">
            <a:extLst>
              <a:ext uri="{FF2B5EF4-FFF2-40B4-BE49-F238E27FC236}">
                <a16:creationId xmlns:a16="http://schemas.microsoft.com/office/drawing/2014/main" id="{F060E9E6-F4FE-AF50-CB38-D7686AE6BC8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931497"/>
            <a:ext cx="4249280" cy="1926502"/>
          </a:xfrm>
          <a:prstGeom prst="rect">
            <a:avLst/>
          </a:prstGeom>
        </p:spPr>
      </p:pic>
      <p:pic>
        <p:nvPicPr>
          <p:cNvPr id="5" name="Logo NL" descr="Afbeelding met tekst, logo, symbool, Lettertype&#10;&#10;Door AI gegenereerde inhoud is mogelijk onjuist.">
            <a:extLst>
              <a:ext uri="{FF2B5EF4-FFF2-40B4-BE49-F238E27FC236}">
                <a16:creationId xmlns:a16="http://schemas.microsoft.com/office/drawing/2014/main" id="{48115860-2C01-1CEF-6C22-14E5BF50DDD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31497"/>
            <a:ext cx="4249280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55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5" r:id="rId4"/>
    <p:sldLayoutId id="2147483833" r:id="rId5"/>
    <p:sldLayoutId id="2147483770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rgbClr val="001158"/>
          </a:solidFill>
          <a:latin typeface="Merriweather" pitchFamily="2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0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DDC18183-0354-EBD2-86E1-3F4CAE22D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Kop | </a:t>
            </a:r>
            <a:r>
              <a:rPr lang="nl-NL" dirty="0" err="1"/>
              <a:t>Heading</a:t>
            </a:r>
            <a:endParaRPr lang="en-US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E9AE6F7-748E-3BDB-680C-7A4BABABC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896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39" r:id="rId3"/>
    <p:sldLayoutId id="2147483820" r:id="rId4"/>
    <p:sldLayoutId id="2147483822" r:id="rId5"/>
    <p:sldLayoutId id="2147483845" r:id="rId6"/>
    <p:sldLayoutId id="2147483838" r:id="rId7"/>
    <p:sldLayoutId id="2147483843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i="0" kern="1200">
          <a:solidFill>
            <a:srgbClr val="001158"/>
          </a:solidFill>
          <a:latin typeface="Merriweather" pitchFamily="2" charset="77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2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defRPr lang="en-US" sz="2000" b="0" i="0" kern="1200" dirty="0">
          <a:solidFill>
            <a:srgbClr val="0C2577"/>
          </a:solidFill>
          <a:latin typeface="Merriweather" pitchFamily="2" charset="77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8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2pPr>
      <a:lvl3pPr marL="1200150" indent="-28575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6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b="0" i="0" kern="1200">
          <a:solidFill>
            <a:srgbClr val="001158"/>
          </a:solidFill>
          <a:latin typeface="Merriweather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universiteitleiden.nl/powerpointsjablone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hyperlink" Target="https://universiteitleiden.nl/powerpoint-templa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00115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052D3C-DC04-1312-DEDA-084F915B1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hoek 13">
            <a:extLst>
              <a:ext uri="{FF2B5EF4-FFF2-40B4-BE49-F238E27FC236}">
                <a16:creationId xmlns:a16="http://schemas.microsoft.com/office/drawing/2014/main" id="{9E380CE3-D854-F6F1-8AC6-2DB6D4ECD7BA}"/>
              </a:ext>
            </a:extLst>
          </p:cNvPr>
          <p:cNvSpPr>
            <a:spLocks/>
          </p:cNvSpPr>
          <p:nvPr/>
        </p:nvSpPr>
        <p:spPr>
          <a:xfrm>
            <a:off x="0" y="4837770"/>
            <a:ext cx="4291519" cy="2020230"/>
          </a:xfrm>
          <a:prstGeom prst="rect">
            <a:avLst/>
          </a:prstGeom>
          <a:solidFill>
            <a:srgbClr val="0011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ep 6">
            <a:extLst>
              <a:ext uri="{FF2B5EF4-FFF2-40B4-BE49-F238E27FC236}">
                <a16:creationId xmlns:a16="http://schemas.microsoft.com/office/drawing/2014/main" id="{0BD717EE-A7DA-AF6C-FBB8-367DB36B6AA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12192000" cy="6972300"/>
            <a:chOff x="0" y="0"/>
            <a:chExt cx="12192000" cy="6972300"/>
          </a:xfrm>
        </p:grpSpPr>
        <p:sp>
          <p:nvSpPr>
            <p:cNvPr id="2" name="Rechthoek 1">
              <a:extLst>
                <a:ext uri="{FF2B5EF4-FFF2-40B4-BE49-F238E27FC236}">
                  <a16:creationId xmlns:a16="http://schemas.microsoft.com/office/drawing/2014/main" id="{A8BA55E3-D480-2CCA-36B0-B72F3C21117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2192000" cy="69723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ijdelijke aanduiding voor tekst 2">
              <a:extLst>
                <a:ext uri="{FF2B5EF4-FFF2-40B4-BE49-F238E27FC236}">
                  <a16:creationId xmlns:a16="http://schemas.microsoft.com/office/drawing/2014/main" id="{1A84F380-516D-1145-F460-72D9D9AE4A9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3869218"/>
              <a:ext cx="5904917" cy="2988782"/>
            </a:xfrm>
            <a:prstGeom prst="rect">
              <a:avLst/>
            </a:prstGeom>
            <a:solidFill>
              <a:schemeClr val="bg1"/>
            </a:solidFill>
            <a:ln>
              <a:noFill/>
              <a:prstDash val="solid"/>
            </a:ln>
          </p:spPr>
          <p:txBody>
            <a:bodyPr wrap="square" lIns="720000" tIns="216000" rIns="216000" bIns="216000" anchor="t" anchorCtr="0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i="0" kern="1200">
                  <a:solidFill>
                    <a:srgbClr val="001158"/>
                  </a:solidFill>
                  <a:latin typeface="Merriweather" pitchFamily="2" charset="77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rgbClr val="001158"/>
                  </a:solidFill>
                  <a:latin typeface="Merriweather" pitchFamily="2" charset="77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b="0" i="0" kern="1200">
                  <a:solidFill>
                    <a:srgbClr val="001158"/>
                  </a:solidFill>
                  <a:latin typeface="Merriweather" pitchFamily="2" charset="77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b="0" i="0" kern="1200">
                  <a:solidFill>
                    <a:srgbClr val="001158"/>
                  </a:solidFill>
                  <a:latin typeface="Merriweather" pitchFamily="2" charset="77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400" b="0" i="0" kern="1200">
                  <a:solidFill>
                    <a:srgbClr val="001158"/>
                  </a:solidFill>
                  <a:latin typeface="Merriweather" pitchFamily="2" charset="77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nl-NL" sz="1600" b="1" dirty="0"/>
                <a:t>Hulp nodig?</a:t>
              </a:r>
              <a:endParaRPr lang="nl-NL" sz="1600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  <a:p>
              <a:r>
                <a:rPr lang="nl-NL" sz="1400" dirty="0">
                  <a:solidFill>
                    <a:srgbClr val="954F72"/>
                  </a:solidFill>
                  <a:hlinkClick r:id="rId3"/>
                </a:rPr>
                <a:t>Lees deze instructies</a:t>
              </a:r>
              <a:endParaRPr lang="nl-NL" sz="1400" dirty="0"/>
            </a:p>
            <a:p>
              <a:pPr>
                <a:spcBef>
                  <a:spcPts val="600"/>
                </a:spcBef>
              </a:pPr>
              <a:r>
                <a:rPr lang="nl-NL" sz="1200" dirty="0">
                  <a:solidFill>
                    <a:srgbClr val="333333"/>
                  </a:solidFill>
                </a:rPr>
                <a:t>Ctrl + klikken om te openen</a:t>
              </a:r>
              <a:endParaRPr lang="nl-NL" sz="1600" dirty="0">
                <a:solidFill>
                  <a:srgbClr val="333333"/>
                </a:solidFill>
              </a:endParaRPr>
            </a:p>
            <a:p>
              <a:endParaRPr lang="nl-NL" sz="1600" dirty="0"/>
            </a:p>
            <a:p>
              <a:r>
                <a:rPr lang="nl-NL" sz="1600" b="1" dirty="0" err="1"/>
                <a:t>Need</a:t>
              </a:r>
              <a:r>
                <a:rPr lang="nl-NL" sz="1600" b="1" dirty="0"/>
                <a:t> help?</a:t>
              </a:r>
              <a:endParaRPr lang="nl-NL" sz="1600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  <a:p>
              <a:r>
                <a:rPr lang="nl-NL" sz="1400" dirty="0">
                  <a:solidFill>
                    <a:srgbClr val="0563C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Read these </a:t>
              </a:r>
              <a:r>
                <a:rPr lang="nl-NL" sz="1400" dirty="0" err="1">
                  <a:solidFill>
                    <a:srgbClr val="0563C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instructions</a:t>
              </a:r>
              <a:endParaRPr lang="nl-NL" sz="1400" dirty="0"/>
            </a:p>
            <a:p>
              <a:pPr>
                <a:spcBef>
                  <a:spcPts val="600"/>
                </a:spcBef>
              </a:pPr>
              <a:r>
                <a:rPr lang="nl-NL" sz="1200" dirty="0">
                  <a:solidFill>
                    <a:srgbClr val="333333"/>
                  </a:solidFill>
                </a:rPr>
                <a:t>Ctrl + click </a:t>
              </a:r>
              <a:r>
                <a:rPr lang="nl-NL" sz="1200" dirty="0" err="1">
                  <a:solidFill>
                    <a:srgbClr val="333333"/>
                  </a:solidFill>
                </a:rPr>
                <a:t>to</a:t>
              </a:r>
              <a:r>
                <a:rPr lang="nl-NL" sz="1200" dirty="0">
                  <a:solidFill>
                    <a:srgbClr val="333333"/>
                  </a:solidFill>
                </a:rPr>
                <a:t> open</a:t>
              </a:r>
            </a:p>
          </p:txBody>
        </p:sp>
        <p:sp>
          <p:nvSpPr>
            <p:cNvPr id="3" name="Tekstvak 2">
              <a:extLst>
                <a:ext uri="{FF2B5EF4-FFF2-40B4-BE49-F238E27FC236}">
                  <a16:creationId xmlns:a16="http://schemas.microsoft.com/office/drawing/2014/main" id="{87CC668D-3BBB-B7AF-81B2-3F9CF57BAEF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97832" y="6519631"/>
              <a:ext cx="759979" cy="165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r>
                <a:rPr lang="nl-NL" sz="1050" dirty="0">
                  <a:solidFill>
                    <a:schemeClr val="bg1">
                      <a:lumMod val="75000"/>
                    </a:schemeClr>
                  </a:solidFill>
                  <a:latin typeface="Vestula Pro" panose="020B0A03060302020204" pitchFamily="34" charset="0"/>
                </a:rPr>
                <a:t>v260707</a:t>
              </a:r>
            </a:p>
            <a:p>
              <a:endParaRPr lang="en-US" sz="1050" dirty="0"/>
            </a:p>
          </p:txBody>
        </p:sp>
        <p:grpSp>
          <p:nvGrpSpPr>
            <p:cNvPr id="28" name="Groep 27">
              <a:extLst>
                <a:ext uri="{FF2B5EF4-FFF2-40B4-BE49-F238E27FC236}">
                  <a16:creationId xmlns:a16="http://schemas.microsoft.com/office/drawing/2014/main" id="{C08E49CB-AC19-C238-7FBD-C08E09610EFD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803358" y="4430684"/>
              <a:ext cx="3008609" cy="1374452"/>
              <a:chOff x="6971232" y="4516367"/>
              <a:chExt cx="3008609" cy="1374452"/>
            </a:xfrm>
          </p:grpSpPr>
          <p:cxnSp>
            <p:nvCxnSpPr>
              <p:cNvPr id="9" name="Rechte verbindingslijn 8">
                <a:extLst>
                  <a:ext uri="{FF2B5EF4-FFF2-40B4-BE49-F238E27FC236}">
                    <a16:creationId xmlns:a16="http://schemas.microsoft.com/office/drawing/2014/main" id="{2AA52AA5-4DC3-A51B-5E09-A31195707150}"/>
                  </a:ext>
                </a:extLst>
              </p:cNvPr>
              <p:cNvCxnSpPr>
                <a:cxnSpLocks noGrp="1" noRot="1" noMove="1" noResize="1" noEditPoints="1" noAdjustHandles="1" noChangeArrowheads="1" noChangeShapeType="1"/>
              </p:cNvCxnSpPr>
              <p:nvPr/>
            </p:nvCxnSpPr>
            <p:spPr>
              <a:xfrm flipH="1" flipV="1">
                <a:off x="6971232" y="4621588"/>
                <a:ext cx="1815132" cy="301865"/>
              </a:xfrm>
              <a:prstGeom prst="line">
                <a:avLst/>
              </a:prstGeom>
              <a:ln w="25400">
                <a:solidFill>
                  <a:schemeClr val="bg1">
                    <a:lumMod val="75000"/>
                  </a:schemeClr>
                </a:solidFill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Ovaal 10">
                <a:extLst>
                  <a:ext uri="{FF2B5EF4-FFF2-40B4-BE49-F238E27FC236}">
                    <a16:creationId xmlns:a16="http://schemas.microsoft.com/office/drawing/2014/main" id="{9566D52D-0A55-AC59-35C6-3B95870B76E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605389" y="4516367"/>
                <a:ext cx="1374452" cy="137445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254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2" name="Afbeelding 11">
                <a:extLst>
                  <a:ext uri="{FF2B5EF4-FFF2-40B4-BE49-F238E27FC236}">
                    <a16:creationId xmlns:a16="http://schemas.microsoft.com/office/drawing/2014/main" id="{10A6EDB6-F241-79F1-BD78-2AABBD8D3D5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30703" y="4771701"/>
                <a:ext cx="1103142" cy="882513"/>
              </a:xfrm>
              <a:prstGeom prst="rect">
                <a:avLst/>
              </a:prstGeom>
            </p:spPr>
          </p:pic>
          <p:cxnSp>
            <p:nvCxnSpPr>
              <p:cNvPr id="13" name="Rechte verbindingslijn 12">
                <a:extLst>
                  <a:ext uri="{FF2B5EF4-FFF2-40B4-BE49-F238E27FC236}">
                    <a16:creationId xmlns:a16="http://schemas.microsoft.com/office/drawing/2014/main" id="{6D9AB248-8E34-0BB8-BDE9-4CE821B0FAC4}"/>
                  </a:ext>
                </a:extLst>
              </p:cNvPr>
              <p:cNvCxnSpPr>
                <a:cxnSpLocks noGrp="1" noRot="1" noMove="1" noResize="1" noEditPoints="1" noAdjustHandles="1" noChangeArrowheads="1" noChangeShapeType="1"/>
              </p:cNvCxnSpPr>
              <p:nvPr/>
            </p:nvCxnSpPr>
            <p:spPr>
              <a:xfrm flipH="1">
                <a:off x="7240634" y="5369424"/>
                <a:ext cx="1393170" cy="495714"/>
              </a:xfrm>
              <a:prstGeom prst="line">
                <a:avLst/>
              </a:prstGeom>
              <a:ln w="25400">
                <a:solidFill>
                  <a:schemeClr val="bg1">
                    <a:lumMod val="75000"/>
                  </a:schemeClr>
                </a:solidFill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2" name="Afbeelding 41">
              <a:extLst>
                <a:ext uri="{FF2B5EF4-FFF2-40B4-BE49-F238E27FC236}">
                  <a16:creationId xmlns:a16="http://schemas.microsoft.com/office/drawing/2014/main" id="{27A11430-7720-B571-A90D-1EA6FAC692D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7183718" y="212931"/>
              <a:ext cx="4619261" cy="6528394"/>
            </a:xfrm>
            <a:prstGeom prst="rect">
              <a:avLst/>
            </a:prstGeom>
          </p:spPr>
        </p:pic>
        <p:sp>
          <p:nvSpPr>
            <p:cNvPr id="26" name="Tekstvak 25">
              <a:extLst>
                <a:ext uri="{FF2B5EF4-FFF2-40B4-BE49-F238E27FC236}">
                  <a16:creationId xmlns:a16="http://schemas.microsoft.com/office/drawing/2014/main" id="{C9659AF3-6DE4-7672-4C98-3953B9C1B07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697832" y="364858"/>
              <a:ext cx="6318436" cy="2862076"/>
            </a:xfrm>
            <a:prstGeom prst="rightArrowCallout">
              <a:avLst>
                <a:gd name="adj1" fmla="val 16242"/>
                <a:gd name="adj2" fmla="val 16264"/>
                <a:gd name="adj3" fmla="val 16844"/>
                <a:gd name="adj4" fmla="val 86788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txBody>
            <a:bodyPr wrap="square" lIns="216000" tIns="216000" rIns="216000" bIns="216000" rtlCol="0" anchor="ctr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1158"/>
                  </a:solidFill>
                  <a:effectLst/>
                  <a:uLnTx/>
                  <a:uFillTx/>
                  <a:latin typeface="Merriweather" panose="00000500000000000000" pitchFamily="2" charset="0"/>
                </a:rPr>
                <a:t>Nieuwe dia toevoegen</a:t>
              </a:r>
              <a:endParaRPr kumimoji="0" lang="nl-NL" sz="1600" b="1" i="0" u="none" strike="noStrike" kern="1200" cap="none" spc="0" normalizeH="0" baseline="0" noProof="0" dirty="0">
                <a:ln>
                  <a:noFill/>
                </a:ln>
                <a:solidFill>
                  <a:srgbClr val="001158"/>
                </a:solidFill>
                <a:effectLst/>
                <a:uLnTx/>
                <a:uFillTx/>
                <a:latin typeface="Merriweather" panose="00000500000000000000" pitchFamily="2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  <a:p>
              <a:pPr>
                <a:lnSpc>
                  <a:spcPct val="120000"/>
                </a:lnSpc>
              </a:pP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Ga in het menu naar het onderdeel </a:t>
              </a:r>
              <a:r>
                <a:rPr lang="nl-NL" sz="1400" i="1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Start  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en klik op onderste helft van de knop </a:t>
              </a:r>
              <a:r>
                <a:rPr lang="nl-NL" sz="1400" i="1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Nieuwe dia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. Selecteer de gewenste titel- of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inhouddia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.</a:t>
              </a:r>
            </a:p>
            <a:p>
              <a:endParaRPr lang="nl-NL" sz="1600" dirty="0"/>
            </a:p>
            <a:p>
              <a:pPr>
                <a:spcAft>
                  <a:spcPts val="600"/>
                </a:spcAft>
                <a:defRPr/>
              </a:pPr>
              <a:r>
                <a:rPr lang="nl-NL" sz="1600" b="1" dirty="0" err="1">
                  <a:solidFill>
                    <a:srgbClr val="001158"/>
                  </a:solidFill>
                  <a:latin typeface="Merriweather" panose="00000500000000000000" pitchFamily="2" charset="0"/>
                </a:rPr>
                <a:t>Adding</a:t>
              </a:r>
              <a:r>
                <a:rPr lang="nl-NL" sz="1600" b="1" dirty="0">
                  <a:solidFill>
                    <a:srgbClr val="001158"/>
                  </a:solidFill>
                  <a:latin typeface="Merriweather" panose="00000500000000000000" pitchFamily="2" charset="0"/>
                </a:rPr>
                <a:t> a new slide</a:t>
              </a:r>
            </a:p>
            <a:p>
              <a:pPr>
                <a:lnSpc>
                  <a:spcPct val="120000"/>
                </a:lnSpc>
                <a:defRPr/>
              </a:pP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In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the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menu, go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to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the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</a:t>
              </a:r>
              <a:r>
                <a:rPr lang="nl-NL" sz="1400" i="1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Start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section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and click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the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bottom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half of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the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</a:t>
              </a:r>
              <a:r>
                <a:rPr lang="nl-NL" sz="1400" i="1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New slide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button. Select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the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desired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</a:t>
              </a:r>
              <a:r>
                <a:rPr lang="nl-NL" sz="1400" dirty="0" err="1">
                  <a:solidFill>
                    <a:srgbClr val="333333"/>
                  </a:solidFill>
                  <a:latin typeface="Merriweather" panose="00000500000000000000" pitchFamily="2" charset="0"/>
                </a:rPr>
                <a:t>title</a:t>
              </a:r>
              <a:r>
                <a:rPr lang="nl-NL" sz="1400" dirty="0">
                  <a:solidFill>
                    <a:srgbClr val="333333"/>
                  </a:solidFill>
                  <a:latin typeface="Merriweather" panose="00000500000000000000" pitchFamily="2" charset="0"/>
                </a:rPr>
                <a:t> slide or content slide.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451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iteldia's | 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L - Algemeen PowerPoint-sjabloon v260707.potx" id="{E34996F4-082F-4D3B-B1DA-65221089906A}" vid="{0DE10A4B-82F4-4076-A806-01A05AF0CC1E}"/>
    </a:ext>
  </a:extLst>
</a:theme>
</file>

<file path=ppt/theme/theme2.xml><?xml version="1.0" encoding="utf-8"?>
<a:theme xmlns:a="http://schemas.openxmlformats.org/drawingml/2006/main" name="Inhouddia's | Content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L - Algemeen PowerPoint-sjabloon v260707.potx" id="{E34996F4-082F-4D3B-B1DA-65221089906A}" vid="{4745102E-F7BE-4C89-A0DC-80C5976D533A}"/>
    </a:ext>
  </a:extLst>
</a:theme>
</file>

<file path=ppt/theme/theme3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4" ma:contentTypeDescription="Create a new document." ma:contentTypeScope="" ma:versionID="455c74ca665ac03d7ee707fc48cc1da4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7f1125c12b2a4d355fdeb8f38e5be982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EF798CA-DD6B-4E33-A309-EB3438BB22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1C19E0A-4185-408F-B909-D5C369F93D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9AE33E-0A9E-4BD8-990C-786E2BB7161F}">
  <ds:schemaRefs>
    <ds:schemaRef ds:uri="http://schemas.microsoft.com/office/2006/metadata/properti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d465f887-04a9-4c17-8b62-103eddccf68b}" enabled="1" method="Standard" siteId="{ca2a7f76-dbd7-4ec0-9108-6b3d524fb7c8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87</Words>
  <Application>Microsoft Office PowerPoint</Application>
  <PresentationFormat>Breedbeeld</PresentationFormat>
  <Paragraphs>14</Paragraphs>
  <Slides>1</Slides>
  <Notes>1</Notes>
  <HiddenSlides>1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2</vt:i4>
      </vt:variant>
      <vt:variant>
        <vt:lpstr>Diatitels</vt:lpstr>
      </vt:variant>
      <vt:variant>
        <vt:i4>1</vt:i4>
      </vt:variant>
    </vt:vector>
  </HeadingPairs>
  <TitlesOfParts>
    <vt:vector size="8" baseType="lpstr">
      <vt:lpstr>Aptos</vt:lpstr>
      <vt:lpstr>Arial</vt:lpstr>
      <vt:lpstr>Merriweather</vt:lpstr>
      <vt:lpstr>Vestula</vt:lpstr>
      <vt:lpstr>Vestula Pro</vt:lpstr>
      <vt:lpstr>Titeldia's | Title slides</vt:lpstr>
      <vt:lpstr>Inhouddia's | Content slides</vt:lpstr>
      <vt:lpstr>PowerPoint-presentatie</vt:lpstr>
    </vt:vector>
  </TitlesOfParts>
  <Company>Universiteit Leiden - ISSC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Scheen, D.A.C. (Daniël)</dc:creator>
  <cp:lastModifiedBy>Scheen, D.A.C. (Daniël)</cp:lastModifiedBy>
  <cp:revision>8</cp:revision>
  <dcterms:created xsi:type="dcterms:W3CDTF">2026-04-02T12:11:54Z</dcterms:created>
  <dcterms:modified xsi:type="dcterms:W3CDTF">2026-07-07T11:52:24Z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