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88" r:id="rId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structie" id="{57C8B40F-F360-4326-8328-CF1BBE953922}">
          <p14:sldIdLst>
            <p14:sldId id="288"/>
          </p14:sldIdLst>
        </p14:section>
        <p14:section name="Presentatie" id="{7DD08CC6-2B26-4483-98F3-3344F7813711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D2FF"/>
    <a:srgbClr val="001158"/>
    <a:srgbClr val="E7E6E6"/>
    <a:srgbClr val="C9BEC0"/>
    <a:srgbClr val="9FB5B6"/>
    <a:srgbClr val="829B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34" autoAdjust="0"/>
    <p:restoredTop sz="94704" autoAdjust="0"/>
  </p:normalViewPr>
  <p:slideViewPr>
    <p:cSldViewPr snapToGrid="0">
      <p:cViewPr varScale="1">
        <p:scale>
          <a:sx n="101" d="100"/>
          <a:sy n="101" d="100"/>
        </p:scale>
        <p:origin x="150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1" d="100"/>
          <a:sy n="81" d="100"/>
        </p:scale>
        <p:origin x="302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76CE9F8C-1656-D528-4D96-E70E00ECD7F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2C6A97C3-BF6A-BA94-B29D-F8BFE3D2849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D92433-EB11-45DD-98F3-37F08CB289C0}" type="datetimeFigureOut">
              <a:rPr lang="en-US" smtClean="0"/>
              <a:t>7/23/2025</a:t>
            </a:fld>
            <a:endParaRPr lang="en-US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1D7915D-0664-11B9-C5B5-B8D689556F4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8253C22-14D2-321E-0F1C-1677015106B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0CC976-6A8E-424E-A1B7-0A1033B579D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6998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Merriweather" pitchFamily="2" charset="77"/>
              </a:defRPr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Merriweather" pitchFamily="2" charset="77"/>
              </a:defRPr>
            </a:lvl1pPr>
          </a:lstStyle>
          <a:p>
            <a:fld id="{74339EEE-E176-7947-8E00-F01126ED10E4}" type="datetimeFigureOut">
              <a:rPr lang="nl-NL" smtClean="0"/>
              <a:pPr/>
              <a:t>23-7-2025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Merriweather" pitchFamily="2" charset="77"/>
              </a:defRPr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Merriweather" pitchFamily="2" charset="77"/>
              </a:defRPr>
            </a:lvl1pPr>
          </a:lstStyle>
          <a:p>
            <a:fld id="{637B80C8-3308-6C4F-B1C5-C23743646DBC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52253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Merriweather" pitchFamily="2" charset="77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Merriweather" pitchFamily="2" charset="77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Merriweather" pitchFamily="2" charset="77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Merriweather" pitchFamily="2" charset="77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Merriweather" pitchFamily="2" charset="77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Zegelringen" descr="Afbeelding met cirkel, schermopname, astronomie, spiraal&#10;&#10;Door AI gegenereerde inhoud is mogelijk onjuist.">
            <a:extLst>
              <a:ext uri="{FF2B5EF4-FFF2-40B4-BE49-F238E27FC236}">
                <a16:creationId xmlns:a16="http://schemas.microsoft.com/office/drawing/2014/main" id="{A7C30CD9-56A2-3061-334C-CC08D2F4C83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709265" cy="6858000"/>
          </a:xfrm>
          <a:prstGeom prst="rect">
            <a:avLst/>
          </a:prstGeom>
        </p:spPr>
      </p:pic>
      <p:pic>
        <p:nvPicPr>
          <p:cNvPr id="27" name="Druppel met logo">
            <a:extLst>
              <a:ext uri="{FF2B5EF4-FFF2-40B4-BE49-F238E27FC236}">
                <a16:creationId xmlns:a16="http://schemas.microsoft.com/office/drawing/2014/main" id="{E0CC0575-4598-F485-8168-644E1078CAE1}"/>
              </a:ext>
            </a:extLst>
          </p:cNvPr>
          <p:cNvPicPr>
            <a:picLocks/>
          </p:cNvPicPr>
          <p:nvPr userDrawn="1"/>
        </p:nvPicPr>
        <p:blipFill>
          <a:blip r:embed="rId4"/>
          <a:srcRect/>
          <a:stretch/>
        </p:blipFill>
        <p:spPr>
          <a:xfrm>
            <a:off x="0" y="4933055"/>
            <a:ext cx="4252236" cy="1924945"/>
          </a:xfrm>
          <a:prstGeom prst="rect">
            <a:avLst/>
          </a:prstGeom>
        </p:spPr>
      </p:pic>
      <p:sp>
        <p:nvSpPr>
          <p:cNvPr id="28" name="Instructie">
            <a:extLst>
              <a:ext uri="{FF2B5EF4-FFF2-40B4-BE49-F238E27FC236}">
                <a16:creationId xmlns:a16="http://schemas.microsoft.com/office/drawing/2014/main" id="{765CD649-A938-4483-40C4-3EA138452144}"/>
              </a:ext>
            </a:extLst>
          </p:cNvPr>
          <p:cNvSpPr txBox="1">
            <a:spLocks/>
          </p:cNvSpPr>
          <p:nvPr userDrawn="1"/>
        </p:nvSpPr>
        <p:spPr>
          <a:xfrm>
            <a:off x="0" y="-428288"/>
            <a:ext cx="12192000" cy="36642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/>
        </p:spPr>
        <p:txBody>
          <a:bodyPr wrap="square" lIns="216000" tIns="72000" rIns="216000" bIns="108000" rtlCol="0">
            <a:spAutoFit/>
          </a:bodyPr>
          <a:lstStyle>
            <a:defPPr>
              <a:defRPr lang="nl-NL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/>
            </a:lvl1pPr>
          </a:lstStyle>
          <a:p>
            <a:pPr lvl="0"/>
            <a:r>
              <a:rPr lang="nl-NL" dirty="0"/>
              <a:t>Achtergrondafbeelding plaatsen of veranderen? Druk met de rechtermuisknop op de dia en kies Achtergrond opmaken...  &gt; Opvulling met afbeelding of </a:t>
            </a:r>
            <a:r>
              <a:rPr lang="nl-NL" dirty="0" err="1"/>
              <a:t>bitmappatroon</a:t>
            </a:r>
            <a:r>
              <a:rPr lang="nl-NL" dirty="0"/>
              <a:t>.</a:t>
            </a:r>
            <a:endParaRPr lang="en-US" dirty="0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9083B8E7-1D38-9C47-013C-F4992CD533C4}"/>
              </a:ext>
            </a:extLst>
          </p:cNvPr>
          <p:cNvSpPr/>
          <p:nvPr>
            <p:ph type="ctrTitle"/>
          </p:nvPr>
        </p:nvSpPr>
        <p:spPr>
          <a:xfrm>
            <a:off x="7214991" y="978312"/>
            <a:ext cx="4066784" cy="3286799"/>
          </a:xfrm>
          <a:solidFill>
            <a:srgbClr val="001158"/>
          </a:solidFill>
        </p:spPr>
        <p:txBody>
          <a:bodyPr lIns="432000" rIns="360000" anchor="ctr" anchorCtr="0">
            <a:noAutofit/>
          </a:bodyPr>
          <a:lstStyle>
            <a:lvl1pPr algn="l">
              <a:defRPr sz="3200" b="1" i="0">
                <a:solidFill>
                  <a:schemeClr val="bg1"/>
                </a:solidFill>
                <a:latin typeface="Merriweather" pitchFamily="2" charset="77"/>
              </a:defRPr>
            </a:lvl1pPr>
          </a:lstStyle>
          <a:p>
            <a:endParaRPr lang="nl-NL" dirty="0"/>
          </a:p>
        </p:txBody>
      </p:sp>
      <p:sp>
        <p:nvSpPr>
          <p:cNvPr id="6" name="Ondertitel 2">
            <a:extLst>
              <a:ext uri="{FF2B5EF4-FFF2-40B4-BE49-F238E27FC236}">
                <a16:creationId xmlns:a16="http://schemas.microsoft.com/office/drawing/2014/main" id="{62633FD3-2632-D253-14D8-2DB594162B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97035" y="3429000"/>
            <a:ext cx="3369628" cy="757020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nl-NL" sz="2200" baseline="0" dirty="0">
                <a:solidFill>
                  <a:srgbClr val="BCD2FF"/>
                </a:solidFill>
                <a:latin typeface="Vestula Pro" panose="020B0A03060302020204" pitchFamily="34" charset="0"/>
              </a:defRPr>
            </a:lvl1pPr>
          </a:lstStyle>
          <a:p>
            <a:pPr marL="0" lv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68193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-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afbeelding 6">
            <a:extLst>
              <a:ext uri="{FF2B5EF4-FFF2-40B4-BE49-F238E27FC236}">
                <a16:creationId xmlns:a16="http://schemas.microsoft.com/office/drawing/2014/main" id="{30989C73-BE72-9B8E-748B-D539A67AC6F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2273"/>
            <a:ext cx="6118846" cy="6870273"/>
          </a:xfrm>
          <a:custGeom>
            <a:avLst/>
            <a:gdLst>
              <a:gd name="connsiteX0" fmla="*/ 441972 w 3648853"/>
              <a:gd name="connsiteY0" fmla="*/ 0 h 6864136"/>
              <a:gd name="connsiteX1" fmla="*/ 3498385 w 3648853"/>
              <a:gd name="connsiteY1" fmla="*/ 6137 h 6864136"/>
              <a:gd name="connsiteX2" fmla="*/ 3648853 w 3648853"/>
              <a:gd name="connsiteY2" fmla="*/ 6864136 h 6864136"/>
              <a:gd name="connsiteX3" fmla="*/ 3218776 w 3648853"/>
              <a:gd name="connsiteY3" fmla="*/ 6863314 h 6864136"/>
              <a:gd name="connsiteX4" fmla="*/ 3052637 w 3648853"/>
              <a:gd name="connsiteY4" fmla="*/ 6586111 h 6864136"/>
              <a:gd name="connsiteX5" fmla="*/ 3068801 w 3648853"/>
              <a:gd name="connsiteY5" fmla="*/ 6137 h 6864136"/>
              <a:gd name="connsiteX6" fmla="*/ 441972 w 3648853"/>
              <a:gd name="connsiteY6" fmla="*/ 863 h 6864136"/>
              <a:gd name="connsiteX7" fmla="*/ 3183 w 3648853"/>
              <a:gd name="connsiteY7" fmla="*/ 0 h 6864136"/>
              <a:gd name="connsiteX8" fmla="*/ 3059596 w 3648853"/>
              <a:gd name="connsiteY8" fmla="*/ 6137 h 6864136"/>
              <a:gd name="connsiteX9" fmla="*/ 3210064 w 3648853"/>
              <a:gd name="connsiteY9" fmla="*/ 6864136 h 6864136"/>
              <a:gd name="connsiteX10" fmla="*/ 0 w 3648853"/>
              <a:gd name="connsiteY10" fmla="*/ 6858000 h 6864136"/>
              <a:gd name="connsiteX0" fmla="*/ 785639 w 3648853"/>
              <a:gd name="connsiteY0" fmla="*/ 6137 h 6864136"/>
              <a:gd name="connsiteX1" fmla="*/ 3498385 w 3648853"/>
              <a:gd name="connsiteY1" fmla="*/ 6137 h 6864136"/>
              <a:gd name="connsiteX2" fmla="*/ 3648853 w 3648853"/>
              <a:gd name="connsiteY2" fmla="*/ 6864136 h 6864136"/>
              <a:gd name="connsiteX3" fmla="*/ 3218776 w 3648853"/>
              <a:gd name="connsiteY3" fmla="*/ 6863314 h 6864136"/>
              <a:gd name="connsiteX4" fmla="*/ 3052637 w 3648853"/>
              <a:gd name="connsiteY4" fmla="*/ 6586111 h 6864136"/>
              <a:gd name="connsiteX5" fmla="*/ 3068801 w 3648853"/>
              <a:gd name="connsiteY5" fmla="*/ 6137 h 6864136"/>
              <a:gd name="connsiteX6" fmla="*/ 441972 w 3648853"/>
              <a:gd name="connsiteY6" fmla="*/ 863 h 6864136"/>
              <a:gd name="connsiteX7" fmla="*/ 785639 w 3648853"/>
              <a:gd name="connsiteY7" fmla="*/ 6137 h 6864136"/>
              <a:gd name="connsiteX8" fmla="*/ 3183 w 3648853"/>
              <a:gd name="connsiteY8" fmla="*/ 0 h 6864136"/>
              <a:gd name="connsiteX9" fmla="*/ 3059596 w 3648853"/>
              <a:gd name="connsiteY9" fmla="*/ 6137 h 6864136"/>
              <a:gd name="connsiteX10" fmla="*/ 3210064 w 3648853"/>
              <a:gd name="connsiteY10" fmla="*/ 6864136 h 6864136"/>
              <a:gd name="connsiteX11" fmla="*/ 0 w 3648853"/>
              <a:gd name="connsiteY11" fmla="*/ 6858000 h 6864136"/>
              <a:gd name="connsiteX12" fmla="*/ 3183 w 3648853"/>
              <a:gd name="connsiteY12" fmla="*/ 0 h 6864136"/>
              <a:gd name="connsiteX0" fmla="*/ 785639 w 3648853"/>
              <a:gd name="connsiteY0" fmla="*/ 6137 h 6864136"/>
              <a:gd name="connsiteX1" fmla="*/ 3498385 w 3648853"/>
              <a:gd name="connsiteY1" fmla="*/ 6137 h 6864136"/>
              <a:gd name="connsiteX2" fmla="*/ 3648853 w 3648853"/>
              <a:gd name="connsiteY2" fmla="*/ 6864136 h 6864136"/>
              <a:gd name="connsiteX3" fmla="*/ 3218776 w 3648853"/>
              <a:gd name="connsiteY3" fmla="*/ 6863314 h 6864136"/>
              <a:gd name="connsiteX4" fmla="*/ 3052637 w 3648853"/>
              <a:gd name="connsiteY4" fmla="*/ 6586111 h 6864136"/>
              <a:gd name="connsiteX5" fmla="*/ 3068801 w 3648853"/>
              <a:gd name="connsiteY5" fmla="*/ 6137 h 6864136"/>
              <a:gd name="connsiteX6" fmla="*/ 669038 w 3648853"/>
              <a:gd name="connsiteY6" fmla="*/ 13137 h 6864136"/>
              <a:gd name="connsiteX7" fmla="*/ 785639 w 3648853"/>
              <a:gd name="connsiteY7" fmla="*/ 6137 h 6864136"/>
              <a:gd name="connsiteX8" fmla="*/ 3183 w 3648853"/>
              <a:gd name="connsiteY8" fmla="*/ 0 h 6864136"/>
              <a:gd name="connsiteX9" fmla="*/ 3059596 w 3648853"/>
              <a:gd name="connsiteY9" fmla="*/ 6137 h 6864136"/>
              <a:gd name="connsiteX10" fmla="*/ 3210064 w 3648853"/>
              <a:gd name="connsiteY10" fmla="*/ 6864136 h 6864136"/>
              <a:gd name="connsiteX11" fmla="*/ 0 w 3648853"/>
              <a:gd name="connsiteY11" fmla="*/ 6858000 h 6864136"/>
              <a:gd name="connsiteX12" fmla="*/ 3183 w 3648853"/>
              <a:gd name="connsiteY12" fmla="*/ 0 h 6864136"/>
              <a:gd name="connsiteX0" fmla="*/ 785639 w 3648853"/>
              <a:gd name="connsiteY0" fmla="*/ 6137 h 6864136"/>
              <a:gd name="connsiteX1" fmla="*/ 3498385 w 3648853"/>
              <a:gd name="connsiteY1" fmla="*/ 6137 h 6864136"/>
              <a:gd name="connsiteX2" fmla="*/ 3648853 w 3648853"/>
              <a:gd name="connsiteY2" fmla="*/ 6864136 h 6864136"/>
              <a:gd name="connsiteX3" fmla="*/ 3218776 w 3648853"/>
              <a:gd name="connsiteY3" fmla="*/ 6863314 h 6864136"/>
              <a:gd name="connsiteX4" fmla="*/ 3052637 w 3648853"/>
              <a:gd name="connsiteY4" fmla="*/ 6586111 h 6864136"/>
              <a:gd name="connsiteX5" fmla="*/ 3068801 w 3648853"/>
              <a:gd name="connsiteY5" fmla="*/ 6137 h 6864136"/>
              <a:gd name="connsiteX6" fmla="*/ 669038 w 3648853"/>
              <a:gd name="connsiteY6" fmla="*/ 13137 h 6864136"/>
              <a:gd name="connsiteX7" fmla="*/ 785639 w 3648853"/>
              <a:gd name="connsiteY7" fmla="*/ 6137 h 6864136"/>
              <a:gd name="connsiteX8" fmla="*/ 371398 w 3648853"/>
              <a:gd name="connsiteY8" fmla="*/ 0 h 6864136"/>
              <a:gd name="connsiteX9" fmla="*/ 3059596 w 3648853"/>
              <a:gd name="connsiteY9" fmla="*/ 6137 h 6864136"/>
              <a:gd name="connsiteX10" fmla="*/ 3210064 w 3648853"/>
              <a:gd name="connsiteY10" fmla="*/ 6864136 h 6864136"/>
              <a:gd name="connsiteX11" fmla="*/ 0 w 3648853"/>
              <a:gd name="connsiteY11" fmla="*/ 6858000 h 6864136"/>
              <a:gd name="connsiteX12" fmla="*/ 371398 w 3648853"/>
              <a:gd name="connsiteY12" fmla="*/ 0 h 6864136"/>
              <a:gd name="connsiteX0" fmla="*/ 785639 w 3648853"/>
              <a:gd name="connsiteY0" fmla="*/ 0 h 6857999"/>
              <a:gd name="connsiteX1" fmla="*/ 3498385 w 3648853"/>
              <a:gd name="connsiteY1" fmla="*/ 0 h 6857999"/>
              <a:gd name="connsiteX2" fmla="*/ 3648853 w 3648853"/>
              <a:gd name="connsiteY2" fmla="*/ 6857999 h 6857999"/>
              <a:gd name="connsiteX3" fmla="*/ 3218776 w 3648853"/>
              <a:gd name="connsiteY3" fmla="*/ 6857177 h 6857999"/>
              <a:gd name="connsiteX4" fmla="*/ 3052637 w 3648853"/>
              <a:gd name="connsiteY4" fmla="*/ 6579974 h 6857999"/>
              <a:gd name="connsiteX5" fmla="*/ 3068801 w 3648853"/>
              <a:gd name="connsiteY5" fmla="*/ 0 h 6857999"/>
              <a:gd name="connsiteX6" fmla="*/ 669038 w 3648853"/>
              <a:gd name="connsiteY6" fmla="*/ 7000 h 6857999"/>
              <a:gd name="connsiteX7" fmla="*/ 785639 w 3648853"/>
              <a:gd name="connsiteY7" fmla="*/ 0 h 6857999"/>
              <a:gd name="connsiteX8" fmla="*/ 487999 w 3648853"/>
              <a:gd name="connsiteY8" fmla="*/ 6137 h 6857999"/>
              <a:gd name="connsiteX9" fmla="*/ 3059596 w 3648853"/>
              <a:gd name="connsiteY9" fmla="*/ 0 h 6857999"/>
              <a:gd name="connsiteX10" fmla="*/ 3210064 w 3648853"/>
              <a:gd name="connsiteY10" fmla="*/ 6857999 h 6857999"/>
              <a:gd name="connsiteX11" fmla="*/ 0 w 3648853"/>
              <a:gd name="connsiteY11" fmla="*/ 6851863 h 6857999"/>
              <a:gd name="connsiteX12" fmla="*/ 487999 w 3648853"/>
              <a:gd name="connsiteY12" fmla="*/ 6137 h 6857999"/>
              <a:gd name="connsiteX0" fmla="*/ 785639 w 3648853"/>
              <a:gd name="connsiteY0" fmla="*/ 0 h 6857999"/>
              <a:gd name="connsiteX1" fmla="*/ 3498385 w 3648853"/>
              <a:gd name="connsiteY1" fmla="*/ 0 h 6857999"/>
              <a:gd name="connsiteX2" fmla="*/ 3648853 w 3648853"/>
              <a:gd name="connsiteY2" fmla="*/ 6857999 h 6857999"/>
              <a:gd name="connsiteX3" fmla="*/ 3218776 w 3648853"/>
              <a:gd name="connsiteY3" fmla="*/ 6857177 h 6857999"/>
              <a:gd name="connsiteX4" fmla="*/ 3052637 w 3648853"/>
              <a:gd name="connsiteY4" fmla="*/ 6579974 h 6857999"/>
              <a:gd name="connsiteX5" fmla="*/ 3068801 w 3648853"/>
              <a:gd name="connsiteY5" fmla="*/ 0 h 6857999"/>
              <a:gd name="connsiteX6" fmla="*/ 669038 w 3648853"/>
              <a:gd name="connsiteY6" fmla="*/ 7000 h 6857999"/>
              <a:gd name="connsiteX7" fmla="*/ 785639 w 3648853"/>
              <a:gd name="connsiteY7" fmla="*/ 0 h 6857999"/>
              <a:gd name="connsiteX8" fmla="*/ 438904 w 3648853"/>
              <a:gd name="connsiteY8" fmla="*/ 6137 h 6857999"/>
              <a:gd name="connsiteX9" fmla="*/ 3059596 w 3648853"/>
              <a:gd name="connsiteY9" fmla="*/ 0 h 6857999"/>
              <a:gd name="connsiteX10" fmla="*/ 3210064 w 3648853"/>
              <a:gd name="connsiteY10" fmla="*/ 6857999 h 6857999"/>
              <a:gd name="connsiteX11" fmla="*/ 0 w 3648853"/>
              <a:gd name="connsiteY11" fmla="*/ 6851863 h 6857999"/>
              <a:gd name="connsiteX12" fmla="*/ 438904 w 3648853"/>
              <a:gd name="connsiteY12" fmla="*/ 6137 h 6857999"/>
              <a:gd name="connsiteX0" fmla="*/ 346735 w 3209949"/>
              <a:gd name="connsiteY0" fmla="*/ 0 h 6857999"/>
              <a:gd name="connsiteX1" fmla="*/ 3059481 w 3209949"/>
              <a:gd name="connsiteY1" fmla="*/ 0 h 6857999"/>
              <a:gd name="connsiteX2" fmla="*/ 3209949 w 3209949"/>
              <a:gd name="connsiteY2" fmla="*/ 6857999 h 6857999"/>
              <a:gd name="connsiteX3" fmla="*/ 2779872 w 3209949"/>
              <a:gd name="connsiteY3" fmla="*/ 6857177 h 6857999"/>
              <a:gd name="connsiteX4" fmla="*/ 2613733 w 3209949"/>
              <a:gd name="connsiteY4" fmla="*/ 6579974 h 6857999"/>
              <a:gd name="connsiteX5" fmla="*/ 2629897 w 3209949"/>
              <a:gd name="connsiteY5" fmla="*/ 0 h 6857999"/>
              <a:gd name="connsiteX6" fmla="*/ 230134 w 3209949"/>
              <a:gd name="connsiteY6" fmla="*/ 7000 h 6857999"/>
              <a:gd name="connsiteX7" fmla="*/ 346735 w 3209949"/>
              <a:gd name="connsiteY7" fmla="*/ 0 h 6857999"/>
              <a:gd name="connsiteX8" fmla="*/ 0 w 3209949"/>
              <a:gd name="connsiteY8" fmla="*/ 6137 h 6857999"/>
              <a:gd name="connsiteX9" fmla="*/ 2620692 w 3209949"/>
              <a:gd name="connsiteY9" fmla="*/ 0 h 6857999"/>
              <a:gd name="connsiteX10" fmla="*/ 2771160 w 3209949"/>
              <a:gd name="connsiteY10" fmla="*/ 6857999 h 6857999"/>
              <a:gd name="connsiteX11" fmla="*/ 2954 w 3209949"/>
              <a:gd name="connsiteY11" fmla="*/ 6845726 h 6857999"/>
              <a:gd name="connsiteX12" fmla="*/ 0 w 3209949"/>
              <a:gd name="connsiteY12" fmla="*/ 6137 h 6857999"/>
              <a:gd name="connsiteX0" fmla="*/ 346735 w 3209949"/>
              <a:gd name="connsiteY0" fmla="*/ 0 h 6864137"/>
              <a:gd name="connsiteX1" fmla="*/ 3059481 w 3209949"/>
              <a:gd name="connsiteY1" fmla="*/ 0 h 6864137"/>
              <a:gd name="connsiteX2" fmla="*/ 3209949 w 3209949"/>
              <a:gd name="connsiteY2" fmla="*/ 6857999 h 6864137"/>
              <a:gd name="connsiteX3" fmla="*/ 2779872 w 3209949"/>
              <a:gd name="connsiteY3" fmla="*/ 6857177 h 6864137"/>
              <a:gd name="connsiteX4" fmla="*/ 2613733 w 3209949"/>
              <a:gd name="connsiteY4" fmla="*/ 6579974 h 6864137"/>
              <a:gd name="connsiteX5" fmla="*/ 2629897 w 3209949"/>
              <a:gd name="connsiteY5" fmla="*/ 0 h 6864137"/>
              <a:gd name="connsiteX6" fmla="*/ 230134 w 3209949"/>
              <a:gd name="connsiteY6" fmla="*/ 7000 h 6864137"/>
              <a:gd name="connsiteX7" fmla="*/ 346735 w 3209949"/>
              <a:gd name="connsiteY7" fmla="*/ 0 h 6864137"/>
              <a:gd name="connsiteX8" fmla="*/ 0 w 3209949"/>
              <a:gd name="connsiteY8" fmla="*/ 6137 h 6864137"/>
              <a:gd name="connsiteX9" fmla="*/ 2620692 w 3209949"/>
              <a:gd name="connsiteY9" fmla="*/ 0 h 6864137"/>
              <a:gd name="connsiteX10" fmla="*/ 2771160 w 3209949"/>
              <a:gd name="connsiteY10" fmla="*/ 6857999 h 6864137"/>
              <a:gd name="connsiteX11" fmla="*/ 2954 w 3209949"/>
              <a:gd name="connsiteY11" fmla="*/ 6864137 h 6864137"/>
              <a:gd name="connsiteX12" fmla="*/ 0 w 3209949"/>
              <a:gd name="connsiteY12" fmla="*/ 6137 h 6864137"/>
              <a:gd name="connsiteX0" fmla="*/ 3255632 w 6118846"/>
              <a:gd name="connsiteY0" fmla="*/ 0 h 6864137"/>
              <a:gd name="connsiteX1" fmla="*/ 5968378 w 6118846"/>
              <a:gd name="connsiteY1" fmla="*/ 0 h 6864137"/>
              <a:gd name="connsiteX2" fmla="*/ 6118846 w 6118846"/>
              <a:gd name="connsiteY2" fmla="*/ 6857999 h 6864137"/>
              <a:gd name="connsiteX3" fmla="*/ 5688769 w 6118846"/>
              <a:gd name="connsiteY3" fmla="*/ 6857177 h 6864137"/>
              <a:gd name="connsiteX4" fmla="*/ 5522630 w 6118846"/>
              <a:gd name="connsiteY4" fmla="*/ 6579974 h 6864137"/>
              <a:gd name="connsiteX5" fmla="*/ 5538794 w 6118846"/>
              <a:gd name="connsiteY5" fmla="*/ 0 h 6864137"/>
              <a:gd name="connsiteX6" fmla="*/ 3139031 w 6118846"/>
              <a:gd name="connsiteY6" fmla="*/ 7000 h 6864137"/>
              <a:gd name="connsiteX7" fmla="*/ 3255632 w 6118846"/>
              <a:gd name="connsiteY7" fmla="*/ 0 h 6864137"/>
              <a:gd name="connsiteX8" fmla="*/ 0 w 6118846"/>
              <a:gd name="connsiteY8" fmla="*/ 0 h 6864137"/>
              <a:gd name="connsiteX9" fmla="*/ 5529589 w 6118846"/>
              <a:gd name="connsiteY9" fmla="*/ 0 h 6864137"/>
              <a:gd name="connsiteX10" fmla="*/ 5680057 w 6118846"/>
              <a:gd name="connsiteY10" fmla="*/ 6857999 h 6864137"/>
              <a:gd name="connsiteX11" fmla="*/ 2911851 w 6118846"/>
              <a:gd name="connsiteY11" fmla="*/ 6864137 h 6864137"/>
              <a:gd name="connsiteX12" fmla="*/ 0 w 6118846"/>
              <a:gd name="connsiteY12" fmla="*/ 0 h 6864137"/>
              <a:gd name="connsiteX0" fmla="*/ 3255632 w 6118846"/>
              <a:gd name="connsiteY0" fmla="*/ 0 h 6870273"/>
              <a:gd name="connsiteX1" fmla="*/ 5968378 w 6118846"/>
              <a:gd name="connsiteY1" fmla="*/ 0 h 6870273"/>
              <a:gd name="connsiteX2" fmla="*/ 6118846 w 6118846"/>
              <a:gd name="connsiteY2" fmla="*/ 6857999 h 6870273"/>
              <a:gd name="connsiteX3" fmla="*/ 5688769 w 6118846"/>
              <a:gd name="connsiteY3" fmla="*/ 6857177 h 6870273"/>
              <a:gd name="connsiteX4" fmla="*/ 5522630 w 6118846"/>
              <a:gd name="connsiteY4" fmla="*/ 6579974 h 6870273"/>
              <a:gd name="connsiteX5" fmla="*/ 5538794 w 6118846"/>
              <a:gd name="connsiteY5" fmla="*/ 0 h 6870273"/>
              <a:gd name="connsiteX6" fmla="*/ 3139031 w 6118846"/>
              <a:gd name="connsiteY6" fmla="*/ 7000 h 6870273"/>
              <a:gd name="connsiteX7" fmla="*/ 3255632 w 6118846"/>
              <a:gd name="connsiteY7" fmla="*/ 0 h 6870273"/>
              <a:gd name="connsiteX8" fmla="*/ 0 w 6118846"/>
              <a:gd name="connsiteY8" fmla="*/ 0 h 6870273"/>
              <a:gd name="connsiteX9" fmla="*/ 5529589 w 6118846"/>
              <a:gd name="connsiteY9" fmla="*/ 0 h 6870273"/>
              <a:gd name="connsiteX10" fmla="*/ 5680057 w 6118846"/>
              <a:gd name="connsiteY10" fmla="*/ 6857999 h 6870273"/>
              <a:gd name="connsiteX11" fmla="*/ 21365 w 6118846"/>
              <a:gd name="connsiteY11" fmla="*/ 6870273 h 6870273"/>
              <a:gd name="connsiteX12" fmla="*/ 0 w 6118846"/>
              <a:gd name="connsiteY12" fmla="*/ 0 h 6870273"/>
              <a:gd name="connsiteX0" fmla="*/ 3452013 w 6118846"/>
              <a:gd name="connsiteY0" fmla="*/ 6137 h 6870273"/>
              <a:gd name="connsiteX1" fmla="*/ 5968378 w 6118846"/>
              <a:gd name="connsiteY1" fmla="*/ 0 h 6870273"/>
              <a:gd name="connsiteX2" fmla="*/ 6118846 w 6118846"/>
              <a:gd name="connsiteY2" fmla="*/ 6857999 h 6870273"/>
              <a:gd name="connsiteX3" fmla="*/ 5688769 w 6118846"/>
              <a:gd name="connsiteY3" fmla="*/ 6857177 h 6870273"/>
              <a:gd name="connsiteX4" fmla="*/ 5522630 w 6118846"/>
              <a:gd name="connsiteY4" fmla="*/ 6579974 h 6870273"/>
              <a:gd name="connsiteX5" fmla="*/ 5538794 w 6118846"/>
              <a:gd name="connsiteY5" fmla="*/ 0 h 6870273"/>
              <a:gd name="connsiteX6" fmla="*/ 3139031 w 6118846"/>
              <a:gd name="connsiteY6" fmla="*/ 7000 h 6870273"/>
              <a:gd name="connsiteX7" fmla="*/ 3452013 w 6118846"/>
              <a:gd name="connsiteY7" fmla="*/ 6137 h 6870273"/>
              <a:gd name="connsiteX8" fmla="*/ 0 w 6118846"/>
              <a:gd name="connsiteY8" fmla="*/ 0 h 6870273"/>
              <a:gd name="connsiteX9" fmla="*/ 5529589 w 6118846"/>
              <a:gd name="connsiteY9" fmla="*/ 0 h 6870273"/>
              <a:gd name="connsiteX10" fmla="*/ 5680057 w 6118846"/>
              <a:gd name="connsiteY10" fmla="*/ 6857999 h 6870273"/>
              <a:gd name="connsiteX11" fmla="*/ 21365 w 6118846"/>
              <a:gd name="connsiteY11" fmla="*/ 6870273 h 6870273"/>
              <a:gd name="connsiteX12" fmla="*/ 0 w 6118846"/>
              <a:gd name="connsiteY12" fmla="*/ 0 h 6870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118846" h="6870273">
                <a:moveTo>
                  <a:pt x="3452013" y="6137"/>
                </a:moveTo>
                <a:lnTo>
                  <a:pt x="5968378" y="0"/>
                </a:lnTo>
                <a:cubicBezTo>
                  <a:pt x="5275968" y="1144534"/>
                  <a:pt x="4252164" y="3884665"/>
                  <a:pt x="6118846" y="6857999"/>
                </a:cubicBezTo>
                <a:lnTo>
                  <a:pt x="5688769" y="6857177"/>
                </a:lnTo>
                <a:lnTo>
                  <a:pt x="5522630" y="6579974"/>
                </a:lnTo>
                <a:cubicBezTo>
                  <a:pt x="3886244" y="3714965"/>
                  <a:pt x="4868022" y="1108768"/>
                  <a:pt x="5538794" y="0"/>
                </a:cubicBezTo>
                <a:lnTo>
                  <a:pt x="3139031" y="7000"/>
                </a:lnTo>
                <a:cubicBezTo>
                  <a:pt x="3139031" y="6712"/>
                  <a:pt x="3452013" y="6425"/>
                  <a:pt x="3452013" y="6137"/>
                </a:cubicBezTo>
                <a:close/>
                <a:moveTo>
                  <a:pt x="0" y="0"/>
                </a:moveTo>
                <a:lnTo>
                  <a:pt x="5529589" y="0"/>
                </a:lnTo>
                <a:cubicBezTo>
                  <a:pt x="4837179" y="1144534"/>
                  <a:pt x="3813375" y="3884665"/>
                  <a:pt x="5680057" y="6857999"/>
                </a:cubicBezTo>
                <a:lnTo>
                  <a:pt x="21365" y="6870273"/>
                </a:lnTo>
                <a:cubicBezTo>
                  <a:pt x="20380" y="4590410"/>
                  <a:pt x="985" y="2279863"/>
                  <a:pt x="0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C688360-AAFE-B0D3-DBB4-B0CFBDFA6C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90318" y="368504"/>
            <a:ext cx="5212800" cy="2305077"/>
          </a:xfrm>
          <a:noFill/>
        </p:spPr>
        <p:txBody>
          <a:bodyPr lIns="72000" rIns="360000" anchor="b" anchorCtr="0">
            <a:noAutofit/>
          </a:bodyPr>
          <a:lstStyle>
            <a:lvl1pPr algn="l">
              <a:defRPr sz="4000" b="1" i="0">
                <a:solidFill>
                  <a:srgbClr val="001158"/>
                </a:solidFill>
                <a:latin typeface="Merriweather" pitchFamily="2" charset="77"/>
              </a:defRPr>
            </a:lvl1pPr>
          </a:lstStyle>
          <a:p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713051C-B727-8990-F733-2E7ED20674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0317" y="2739443"/>
            <a:ext cx="5212799" cy="757020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nl-NL" sz="2200" baseline="0" dirty="0">
                <a:latin typeface="Vestula Pro" panose="020B0A03060302020204" pitchFamily="34" charset="0"/>
              </a:defRPr>
            </a:lvl1pPr>
          </a:lstStyle>
          <a:p>
            <a:pPr marL="0" lv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72714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gpagina - 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962088-BBD5-6AB5-760D-3688AF283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7086" y="365125"/>
            <a:ext cx="8346713" cy="1325563"/>
          </a:xfrm>
        </p:spPr>
        <p:txBody>
          <a:bodyPr/>
          <a:lstStyle>
            <a:lvl1pPr>
              <a:defRPr b="0" i="0">
                <a:latin typeface="Merriweather" pitchFamily="2" charset="77"/>
              </a:defRPr>
            </a:lvl1pPr>
          </a:lstStyle>
          <a:p>
            <a:endParaRPr lang="nl-NL" dirty="0"/>
          </a:p>
        </p:txBody>
      </p:sp>
      <p:sp>
        <p:nvSpPr>
          <p:cNvPr id="18" name="Tijdelijke aanduiding voor afbeelding 17">
            <a:extLst>
              <a:ext uri="{FF2B5EF4-FFF2-40B4-BE49-F238E27FC236}">
                <a16:creationId xmlns:a16="http://schemas.microsoft.com/office/drawing/2014/main" id="{2EC20397-C339-4975-0412-4D44B10366B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6137"/>
            <a:ext cx="3209949" cy="6864137"/>
          </a:xfrm>
          <a:custGeom>
            <a:avLst/>
            <a:gdLst>
              <a:gd name="connsiteX0" fmla="*/ 441972 w 3648853"/>
              <a:gd name="connsiteY0" fmla="*/ 0 h 6864136"/>
              <a:gd name="connsiteX1" fmla="*/ 3498385 w 3648853"/>
              <a:gd name="connsiteY1" fmla="*/ 6137 h 6864136"/>
              <a:gd name="connsiteX2" fmla="*/ 3648853 w 3648853"/>
              <a:gd name="connsiteY2" fmla="*/ 6864136 h 6864136"/>
              <a:gd name="connsiteX3" fmla="*/ 3218776 w 3648853"/>
              <a:gd name="connsiteY3" fmla="*/ 6863314 h 6864136"/>
              <a:gd name="connsiteX4" fmla="*/ 3052637 w 3648853"/>
              <a:gd name="connsiteY4" fmla="*/ 6586111 h 6864136"/>
              <a:gd name="connsiteX5" fmla="*/ 3068801 w 3648853"/>
              <a:gd name="connsiteY5" fmla="*/ 6137 h 6864136"/>
              <a:gd name="connsiteX6" fmla="*/ 441972 w 3648853"/>
              <a:gd name="connsiteY6" fmla="*/ 863 h 6864136"/>
              <a:gd name="connsiteX7" fmla="*/ 3183 w 3648853"/>
              <a:gd name="connsiteY7" fmla="*/ 0 h 6864136"/>
              <a:gd name="connsiteX8" fmla="*/ 3059596 w 3648853"/>
              <a:gd name="connsiteY8" fmla="*/ 6137 h 6864136"/>
              <a:gd name="connsiteX9" fmla="*/ 3210064 w 3648853"/>
              <a:gd name="connsiteY9" fmla="*/ 6864136 h 6864136"/>
              <a:gd name="connsiteX10" fmla="*/ 0 w 3648853"/>
              <a:gd name="connsiteY10" fmla="*/ 6858000 h 6864136"/>
              <a:gd name="connsiteX0" fmla="*/ 785639 w 3648853"/>
              <a:gd name="connsiteY0" fmla="*/ 6137 h 6864136"/>
              <a:gd name="connsiteX1" fmla="*/ 3498385 w 3648853"/>
              <a:gd name="connsiteY1" fmla="*/ 6137 h 6864136"/>
              <a:gd name="connsiteX2" fmla="*/ 3648853 w 3648853"/>
              <a:gd name="connsiteY2" fmla="*/ 6864136 h 6864136"/>
              <a:gd name="connsiteX3" fmla="*/ 3218776 w 3648853"/>
              <a:gd name="connsiteY3" fmla="*/ 6863314 h 6864136"/>
              <a:gd name="connsiteX4" fmla="*/ 3052637 w 3648853"/>
              <a:gd name="connsiteY4" fmla="*/ 6586111 h 6864136"/>
              <a:gd name="connsiteX5" fmla="*/ 3068801 w 3648853"/>
              <a:gd name="connsiteY5" fmla="*/ 6137 h 6864136"/>
              <a:gd name="connsiteX6" fmla="*/ 441972 w 3648853"/>
              <a:gd name="connsiteY6" fmla="*/ 863 h 6864136"/>
              <a:gd name="connsiteX7" fmla="*/ 785639 w 3648853"/>
              <a:gd name="connsiteY7" fmla="*/ 6137 h 6864136"/>
              <a:gd name="connsiteX8" fmla="*/ 3183 w 3648853"/>
              <a:gd name="connsiteY8" fmla="*/ 0 h 6864136"/>
              <a:gd name="connsiteX9" fmla="*/ 3059596 w 3648853"/>
              <a:gd name="connsiteY9" fmla="*/ 6137 h 6864136"/>
              <a:gd name="connsiteX10" fmla="*/ 3210064 w 3648853"/>
              <a:gd name="connsiteY10" fmla="*/ 6864136 h 6864136"/>
              <a:gd name="connsiteX11" fmla="*/ 0 w 3648853"/>
              <a:gd name="connsiteY11" fmla="*/ 6858000 h 6864136"/>
              <a:gd name="connsiteX12" fmla="*/ 3183 w 3648853"/>
              <a:gd name="connsiteY12" fmla="*/ 0 h 6864136"/>
              <a:gd name="connsiteX0" fmla="*/ 785639 w 3648853"/>
              <a:gd name="connsiteY0" fmla="*/ 6137 h 6864136"/>
              <a:gd name="connsiteX1" fmla="*/ 3498385 w 3648853"/>
              <a:gd name="connsiteY1" fmla="*/ 6137 h 6864136"/>
              <a:gd name="connsiteX2" fmla="*/ 3648853 w 3648853"/>
              <a:gd name="connsiteY2" fmla="*/ 6864136 h 6864136"/>
              <a:gd name="connsiteX3" fmla="*/ 3218776 w 3648853"/>
              <a:gd name="connsiteY3" fmla="*/ 6863314 h 6864136"/>
              <a:gd name="connsiteX4" fmla="*/ 3052637 w 3648853"/>
              <a:gd name="connsiteY4" fmla="*/ 6586111 h 6864136"/>
              <a:gd name="connsiteX5" fmla="*/ 3068801 w 3648853"/>
              <a:gd name="connsiteY5" fmla="*/ 6137 h 6864136"/>
              <a:gd name="connsiteX6" fmla="*/ 669038 w 3648853"/>
              <a:gd name="connsiteY6" fmla="*/ 13137 h 6864136"/>
              <a:gd name="connsiteX7" fmla="*/ 785639 w 3648853"/>
              <a:gd name="connsiteY7" fmla="*/ 6137 h 6864136"/>
              <a:gd name="connsiteX8" fmla="*/ 3183 w 3648853"/>
              <a:gd name="connsiteY8" fmla="*/ 0 h 6864136"/>
              <a:gd name="connsiteX9" fmla="*/ 3059596 w 3648853"/>
              <a:gd name="connsiteY9" fmla="*/ 6137 h 6864136"/>
              <a:gd name="connsiteX10" fmla="*/ 3210064 w 3648853"/>
              <a:gd name="connsiteY10" fmla="*/ 6864136 h 6864136"/>
              <a:gd name="connsiteX11" fmla="*/ 0 w 3648853"/>
              <a:gd name="connsiteY11" fmla="*/ 6858000 h 6864136"/>
              <a:gd name="connsiteX12" fmla="*/ 3183 w 3648853"/>
              <a:gd name="connsiteY12" fmla="*/ 0 h 6864136"/>
              <a:gd name="connsiteX0" fmla="*/ 785639 w 3648853"/>
              <a:gd name="connsiteY0" fmla="*/ 6137 h 6864136"/>
              <a:gd name="connsiteX1" fmla="*/ 3498385 w 3648853"/>
              <a:gd name="connsiteY1" fmla="*/ 6137 h 6864136"/>
              <a:gd name="connsiteX2" fmla="*/ 3648853 w 3648853"/>
              <a:gd name="connsiteY2" fmla="*/ 6864136 h 6864136"/>
              <a:gd name="connsiteX3" fmla="*/ 3218776 w 3648853"/>
              <a:gd name="connsiteY3" fmla="*/ 6863314 h 6864136"/>
              <a:gd name="connsiteX4" fmla="*/ 3052637 w 3648853"/>
              <a:gd name="connsiteY4" fmla="*/ 6586111 h 6864136"/>
              <a:gd name="connsiteX5" fmla="*/ 3068801 w 3648853"/>
              <a:gd name="connsiteY5" fmla="*/ 6137 h 6864136"/>
              <a:gd name="connsiteX6" fmla="*/ 669038 w 3648853"/>
              <a:gd name="connsiteY6" fmla="*/ 13137 h 6864136"/>
              <a:gd name="connsiteX7" fmla="*/ 785639 w 3648853"/>
              <a:gd name="connsiteY7" fmla="*/ 6137 h 6864136"/>
              <a:gd name="connsiteX8" fmla="*/ 371398 w 3648853"/>
              <a:gd name="connsiteY8" fmla="*/ 0 h 6864136"/>
              <a:gd name="connsiteX9" fmla="*/ 3059596 w 3648853"/>
              <a:gd name="connsiteY9" fmla="*/ 6137 h 6864136"/>
              <a:gd name="connsiteX10" fmla="*/ 3210064 w 3648853"/>
              <a:gd name="connsiteY10" fmla="*/ 6864136 h 6864136"/>
              <a:gd name="connsiteX11" fmla="*/ 0 w 3648853"/>
              <a:gd name="connsiteY11" fmla="*/ 6858000 h 6864136"/>
              <a:gd name="connsiteX12" fmla="*/ 371398 w 3648853"/>
              <a:gd name="connsiteY12" fmla="*/ 0 h 6864136"/>
              <a:gd name="connsiteX0" fmla="*/ 785639 w 3648853"/>
              <a:gd name="connsiteY0" fmla="*/ 0 h 6857999"/>
              <a:gd name="connsiteX1" fmla="*/ 3498385 w 3648853"/>
              <a:gd name="connsiteY1" fmla="*/ 0 h 6857999"/>
              <a:gd name="connsiteX2" fmla="*/ 3648853 w 3648853"/>
              <a:gd name="connsiteY2" fmla="*/ 6857999 h 6857999"/>
              <a:gd name="connsiteX3" fmla="*/ 3218776 w 3648853"/>
              <a:gd name="connsiteY3" fmla="*/ 6857177 h 6857999"/>
              <a:gd name="connsiteX4" fmla="*/ 3052637 w 3648853"/>
              <a:gd name="connsiteY4" fmla="*/ 6579974 h 6857999"/>
              <a:gd name="connsiteX5" fmla="*/ 3068801 w 3648853"/>
              <a:gd name="connsiteY5" fmla="*/ 0 h 6857999"/>
              <a:gd name="connsiteX6" fmla="*/ 669038 w 3648853"/>
              <a:gd name="connsiteY6" fmla="*/ 7000 h 6857999"/>
              <a:gd name="connsiteX7" fmla="*/ 785639 w 3648853"/>
              <a:gd name="connsiteY7" fmla="*/ 0 h 6857999"/>
              <a:gd name="connsiteX8" fmla="*/ 487999 w 3648853"/>
              <a:gd name="connsiteY8" fmla="*/ 6137 h 6857999"/>
              <a:gd name="connsiteX9" fmla="*/ 3059596 w 3648853"/>
              <a:gd name="connsiteY9" fmla="*/ 0 h 6857999"/>
              <a:gd name="connsiteX10" fmla="*/ 3210064 w 3648853"/>
              <a:gd name="connsiteY10" fmla="*/ 6857999 h 6857999"/>
              <a:gd name="connsiteX11" fmla="*/ 0 w 3648853"/>
              <a:gd name="connsiteY11" fmla="*/ 6851863 h 6857999"/>
              <a:gd name="connsiteX12" fmla="*/ 487999 w 3648853"/>
              <a:gd name="connsiteY12" fmla="*/ 6137 h 6857999"/>
              <a:gd name="connsiteX0" fmla="*/ 785639 w 3648853"/>
              <a:gd name="connsiteY0" fmla="*/ 0 h 6857999"/>
              <a:gd name="connsiteX1" fmla="*/ 3498385 w 3648853"/>
              <a:gd name="connsiteY1" fmla="*/ 0 h 6857999"/>
              <a:gd name="connsiteX2" fmla="*/ 3648853 w 3648853"/>
              <a:gd name="connsiteY2" fmla="*/ 6857999 h 6857999"/>
              <a:gd name="connsiteX3" fmla="*/ 3218776 w 3648853"/>
              <a:gd name="connsiteY3" fmla="*/ 6857177 h 6857999"/>
              <a:gd name="connsiteX4" fmla="*/ 3052637 w 3648853"/>
              <a:gd name="connsiteY4" fmla="*/ 6579974 h 6857999"/>
              <a:gd name="connsiteX5" fmla="*/ 3068801 w 3648853"/>
              <a:gd name="connsiteY5" fmla="*/ 0 h 6857999"/>
              <a:gd name="connsiteX6" fmla="*/ 669038 w 3648853"/>
              <a:gd name="connsiteY6" fmla="*/ 7000 h 6857999"/>
              <a:gd name="connsiteX7" fmla="*/ 785639 w 3648853"/>
              <a:gd name="connsiteY7" fmla="*/ 0 h 6857999"/>
              <a:gd name="connsiteX8" fmla="*/ 438904 w 3648853"/>
              <a:gd name="connsiteY8" fmla="*/ 6137 h 6857999"/>
              <a:gd name="connsiteX9" fmla="*/ 3059596 w 3648853"/>
              <a:gd name="connsiteY9" fmla="*/ 0 h 6857999"/>
              <a:gd name="connsiteX10" fmla="*/ 3210064 w 3648853"/>
              <a:gd name="connsiteY10" fmla="*/ 6857999 h 6857999"/>
              <a:gd name="connsiteX11" fmla="*/ 0 w 3648853"/>
              <a:gd name="connsiteY11" fmla="*/ 6851863 h 6857999"/>
              <a:gd name="connsiteX12" fmla="*/ 438904 w 3648853"/>
              <a:gd name="connsiteY12" fmla="*/ 6137 h 6857999"/>
              <a:gd name="connsiteX0" fmla="*/ 346735 w 3209949"/>
              <a:gd name="connsiteY0" fmla="*/ 0 h 6857999"/>
              <a:gd name="connsiteX1" fmla="*/ 3059481 w 3209949"/>
              <a:gd name="connsiteY1" fmla="*/ 0 h 6857999"/>
              <a:gd name="connsiteX2" fmla="*/ 3209949 w 3209949"/>
              <a:gd name="connsiteY2" fmla="*/ 6857999 h 6857999"/>
              <a:gd name="connsiteX3" fmla="*/ 2779872 w 3209949"/>
              <a:gd name="connsiteY3" fmla="*/ 6857177 h 6857999"/>
              <a:gd name="connsiteX4" fmla="*/ 2613733 w 3209949"/>
              <a:gd name="connsiteY4" fmla="*/ 6579974 h 6857999"/>
              <a:gd name="connsiteX5" fmla="*/ 2629897 w 3209949"/>
              <a:gd name="connsiteY5" fmla="*/ 0 h 6857999"/>
              <a:gd name="connsiteX6" fmla="*/ 230134 w 3209949"/>
              <a:gd name="connsiteY6" fmla="*/ 7000 h 6857999"/>
              <a:gd name="connsiteX7" fmla="*/ 346735 w 3209949"/>
              <a:gd name="connsiteY7" fmla="*/ 0 h 6857999"/>
              <a:gd name="connsiteX8" fmla="*/ 0 w 3209949"/>
              <a:gd name="connsiteY8" fmla="*/ 6137 h 6857999"/>
              <a:gd name="connsiteX9" fmla="*/ 2620692 w 3209949"/>
              <a:gd name="connsiteY9" fmla="*/ 0 h 6857999"/>
              <a:gd name="connsiteX10" fmla="*/ 2771160 w 3209949"/>
              <a:gd name="connsiteY10" fmla="*/ 6857999 h 6857999"/>
              <a:gd name="connsiteX11" fmla="*/ 2954 w 3209949"/>
              <a:gd name="connsiteY11" fmla="*/ 6845726 h 6857999"/>
              <a:gd name="connsiteX12" fmla="*/ 0 w 3209949"/>
              <a:gd name="connsiteY12" fmla="*/ 6137 h 6857999"/>
              <a:gd name="connsiteX0" fmla="*/ 346735 w 3209949"/>
              <a:gd name="connsiteY0" fmla="*/ 0 h 6864137"/>
              <a:gd name="connsiteX1" fmla="*/ 3059481 w 3209949"/>
              <a:gd name="connsiteY1" fmla="*/ 0 h 6864137"/>
              <a:gd name="connsiteX2" fmla="*/ 3209949 w 3209949"/>
              <a:gd name="connsiteY2" fmla="*/ 6857999 h 6864137"/>
              <a:gd name="connsiteX3" fmla="*/ 2779872 w 3209949"/>
              <a:gd name="connsiteY3" fmla="*/ 6857177 h 6864137"/>
              <a:gd name="connsiteX4" fmla="*/ 2613733 w 3209949"/>
              <a:gd name="connsiteY4" fmla="*/ 6579974 h 6864137"/>
              <a:gd name="connsiteX5" fmla="*/ 2629897 w 3209949"/>
              <a:gd name="connsiteY5" fmla="*/ 0 h 6864137"/>
              <a:gd name="connsiteX6" fmla="*/ 230134 w 3209949"/>
              <a:gd name="connsiteY6" fmla="*/ 7000 h 6864137"/>
              <a:gd name="connsiteX7" fmla="*/ 346735 w 3209949"/>
              <a:gd name="connsiteY7" fmla="*/ 0 h 6864137"/>
              <a:gd name="connsiteX8" fmla="*/ 0 w 3209949"/>
              <a:gd name="connsiteY8" fmla="*/ 6137 h 6864137"/>
              <a:gd name="connsiteX9" fmla="*/ 2620692 w 3209949"/>
              <a:gd name="connsiteY9" fmla="*/ 0 h 6864137"/>
              <a:gd name="connsiteX10" fmla="*/ 2771160 w 3209949"/>
              <a:gd name="connsiteY10" fmla="*/ 6857999 h 6864137"/>
              <a:gd name="connsiteX11" fmla="*/ 2954 w 3209949"/>
              <a:gd name="connsiteY11" fmla="*/ 6864137 h 6864137"/>
              <a:gd name="connsiteX12" fmla="*/ 0 w 3209949"/>
              <a:gd name="connsiteY12" fmla="*/ 6137 h 6864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9949" h="6864137">
                <a:moveTo>
                  <a:pt x="346735" y="0"/>
                </a:moveTo>
                <a:lnTo>
                  <a:pt x="3059481" y="0"/>
                </a:lnTo>
                <a:cubicBezTo>
                  <a:pt x="2367071" y="1144534"/>
                  <a:pt x="1343267" y="3884665"/>
                  <a:pt x="3209949" y="6857999"/>
                </a:cubicBezTo>
                <a:lnTo>
                  <a:pt x="2779872" y="6857177"/>
                </a:lnTo>
                <a:lnTo>
                  <a:pt x="2613733" y="6579974"/>
                </a:lnTo>
                <a:cubicBezTo>
                  <a:pt x="977347" y="3714965"/>
                  <a:pt x="1959125" y="1108768"/>
                  <a:pt x="2629897" y="0"/>
                </a:cubicBezTo>
                <a:lnTo>
                  <a:pt x="230134" y="7000"/>
                </a:lnTo>
                <a:cubicBezTo>
                  <a:pt x="230134" y="6712"/>
                  <a:pt x="346735" y="288"/>
                  <a:pt x="346735" y="0"/>
                </a:cubicBezTo>
                <a:close/>
                <a:moveTo>
                  <a:pt x="0" y="6137"/>
                </a:moveTo>
                <a:lnTo>
                  <a:pt x="2620692" y="0"/>
                </a:lnTo>
                <a:cubicBezTo>
                  <a:pt x="1928282" y="1144534"/>
                  <a:pt x="904478" y="3884665"/>
                  <a:pt x="2771160" y="6857999"/>
                </a:cubicBezTo>
                <a:lnTo>
                  <a:pt x="2954" y="6864137"/>
                </a:lnTo>
                <a:cubicBezTo>
                  <a:pt x="1969" y="4584274"/>
                  <a:pt x="985" y="2286000"/>
                  <a:pt x="0" y="6137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83C7B6FA-D4F6-9982-DC4D-88249182ED8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06725" y="2036763"/>
            <a:ext cx="8346713" cy="4046537"/>
          </a:xfrm>
        </p:spPr>
        <p:txBody>
          <a:bodyPr/>
          <a:lstStyle/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689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olgpagina - 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962088-BBD5-6AB5-760D-3688AF283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7086" y="365125"/>
            <a:ext cx="8346713" cy="1325563"/>
          </a:xfrm>
        </p:spPr>
        <p:txBody>
          <a:bodyPr/>
          <a:lstStyle>
            <a:lvl1pPr>
              <a:defRPr b="0" i="0">
                <a:latin typeface="Merriweather" pitchFamily="2" charset="77"/>
              </a:defRPr>
            </a:lvl1pPr>
          </a:lstStyle>
          <a:p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D17FC0D-7DB9-6A85-CC26-55CB498D78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7086" y="1825625"/>
            <a:ext cx="8346714" cy="4351338"/>
          </a:xfrm>
        </p:spPr>
        <p:txBody>
          <a:bodyPr/>
          <a:lstStyle>
            <a:lvl1pPr>
              <a:defRPr b="0" i="0">
                <a:latin typeface="Merriweather" pitchFamily="2" charset="77"/>
              </a:defRPr>
            </a:lvl1pPr>
            <a:lvl2pPr>
              <a:defRPr b="0" i="0">
                <a:latin typeface="Merriweather" pitchFamily="2" charset="77"/>
              </a:defRPr>
            </a:lvl2pPr>
            <a:lvl3pPr>
              <a:defRPr b="0" i="0">
                <a:latin typeface="Merriweather" pitchFamily="2" charset="77"/>
              </a:defRPr>
            </a:lvl3pPr>
            <a:lvl4pPr>
              <a:defRPr b="0" i="0">
                <a:latin typeface="Merriweather" pitchFamily="2" charset="77"/>
              </a:defRPr>
            </a:lvl4pPr>
            <a:lvl5pPr>
              <a:defRPr b="0" i="0">
                <a:latin typeface="Merriweather" pitchFamily="2" charset="77"/>
              </a:defRPr>
            </a:lvl5pPr>
          </a:lstStyle>
          <a:p>
            <a:pPr lvl="0"/>
            <a:endParaRPr lang="nl-NL" dirty="0"/>
          </a:p>
        </p:txBody>
      </p:sp>
      <p:sp>
        <p:nvSpPr>
          <p:cNvPr id="18" name="Tijdelijke aanduiding voor afbeelding 17">
            <a:extLst>
              <a:ext uri="{FF2B5EF4-FFF2-40B4-BE49-F238E27FC236}">
                <a16:creationId xmlns:a16="http://schemas.microsoft.com/office/drawing/2014/main" id="{2EC20397-C339-4975-0412-4D44B10366B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6137"/>
            <a:ext cx="3209949" cy="6864137"/>
          </a:xfrm>
          <a:custGeom>
            <a:avLst/>
            <a:gdLst>
              <a:gd name="connsiteX0" fmla="*/ 441972 w 3648853"/>
              <a:gd name="connsiteY0" fmla="*/ 0 h 6864136"/>
              <a:gd name="connsiteX1" fmla="*/ 3498385 w 3648853"/>
              <a:gd name="connsiteY1" fmla="*/ 6137 h 6864136"/>
              <a:gd name="connsiteX2" fmla="*/ 3648853 w 3648853"/>
              <a:gd name="connsiteY2" fmla="*/ 6864136 h 6864136"/>
              <a:gd name="connsiteX3" fmla="*/ 3218776 w 3648853"/>
              <a:gd name="connsiteY3" fmla="*/ 6863314 h 6864136"/>
              <a:gd name="connsiteX4" fmla="*/ 3052637 w 3648853"/>
              <a:gd name="connsiteY4" fmla="*/ 6586111 h 6864136"/>
              <a:gd name="connsiteX5" fmla="*/ 3068801 w 3648853"/>
              <a:gd name="connsiteY5" fmla="*/ 6137 h 6864136"/>
              <a:gd name="connsiteX6" fmla="*/ 441972 w 3648853"/>
              <a:gd name="connsiteY6" fmla="*/ 863 h 6864136"/>
              <a:gd name="connsiteX7" fmla="*/ 3183 w 3648853"/>
              <a:gd name="connsiteY7" fmla="*/ 0 h 6864136"/>
              <a:gd name="connsiteX8" fmla="*/ 3059596 w 3648853"/>
              <a:gd name="connsiteY8" fmla="*/ 6137 h 6864136"/>
              <a:gd name="connsiteX9" fmla="*/ 3210064 w 3648853"/>
              <a:gd name="connsiteY9" fmla="*/ 6864136 h 6864136"/>
              <a:gd name="connsiteX10" fmla="*/ 0 w 3648853"/>
              <a:gd name="connsiteY10" fmla="*/ 6858000 h 6864136"/>
              <a:gd name="connsiteX0" fmla="*/ 785639 w 3648853"/>
              <a:gd name="connsiteY0" fmla="*/ 6137 h 6864136"/>
              <a:gd name="connsiteX1" fmla="*/ 3498385 w 3648853"/>
              <a:gd name="connsiteY1" fmla="*/ 6137 h 6864136"/>
              <a:gd name="connsiteX2" fmla="*/ 3648853 w 3648853"/>
              <a:gd name="connsiteY2" fmla="*/ 6864136 h 6864136"/>
              <a:gd name="connsiteX3" fmla="*/ 3218776 w 3648853"/>
              <a:gd name="connsiteY3" fmla="*/ 6863314 h 6864136"/>
              <a:gd name="connsiteX4" fmla="*/ 3052637 w 3648853"/>
              <a:gd name="connsiteY4" fmla="*/ 6586111 h 6864136"/>
              <a:gd name="connsiteX5" fmla="*/ 3068801 w 3648853"/>
              <a:gd name="connsiteY5" fmla="*/ 6137 h 6864136"/>
              <a:gd name="connsiteX6" fmla="*/ 441972 w 3648853"/>
              <a:gd name="connsiteY6" fmla="*/ 863 h 6864136"/>
              <a:gd name="connsiteX7" fmla="*/ 785639 w 3648853"/>
              <a:gd name="connsiteY7" fmla="*/ 6137 h 6864136"/>
              <a:gd name="connsiteX8" fmla="*/ 3183 w 3648853"/>
              <a:gd name="connsiteY8" fmla="*/ 0 h 6864136"/>
              <a:gd name="connsiteX9" fmla="*/ 3059596 w 3648853"/>
              <a:gd name="connsiteY9" fmla="*/ 6137 h 6864136"/>
              <a:gd name="connsiteX10" fmla="*/ 3210064 w 3648853"/>
              <a:gd name="connsiteY10" fmla="*/ 6864136 h 6864136"/>
              <a:gd name="connsiteX11" fmla="*/ 0 w 3648853"/>
              <a:gd name="connsiteY11" fmla="*/ 6858000 h 6864136"/>
              <a:gd name="connsiteX12" fmla="*/ 3183 w 3648853"/>
              <a:gd name="connsiteY12" fmla="*/ 0 h 6864136"/>
              <a:gd name="connsiteX0" fmla="*/ 785639 w 3648853"/>
              <a:gd name="connsiteY0" fmla="*/ 6137 h 6864136"/>
              <a:gd name="connsiteX1" fmla="*/ 3498385 w 3648853"/>
              <a:gd name="connsiteY1" fmla="*/ 6137 h 6864136"/>
              <a:gd name="connsiteX2" fmla="*/ 3648853 w 3648853"/>
              <a:gd name="connsiteY2" fmla="*/ 6864136 h 6864136"/>
              <a:gd name="connsiteX3" fmla="*/ 3218776 w 3648853"/>
              <a:gd name="connsiteY3" fmla="*/ 6863314 h 6864136"/>
              <a:gd name="connsiteX4" fmla="*/ 3052637 w 3648853"/>
              <a:gd name="connsiteY4" fmla="*/ 6586111 h 6864136"/>
              <a:gd name="connsiteX5" fmla="*/ 3068801 w 3648853"/>
              <a:gd name="connsiteY5" fmla="*/ 6137 h 6864136"/>
              <a:gd name="connsiteX6" fmla="*/ 669038 w 3648853"/>
              <a:gd name="connsiteY6" fmla="*/ 13137 h 6864136"/>
              <a:gd name="connsiteX7" fmla="*/ 785639 w 3648853"/>
              <a:gd name="connsiteY7" fmla="*/ 6137 h 6864136"/>
              <a:gd name="connsiteX8" fmla="*/ 3183 w 3648853"/>
              <a:gd name="connsiteY8" fmla="*/ 0 h 6864136"/>
              <a:gd name="connsiteX9" fmla="*/ 3059596 w 3648853"/>
              <a:gd name="connsiteY9" fmla="*/ 6137 h 6864136"/>
              <a:gd name="connsiteX10" fmla="*/ 3210064 w 3648853"/>
              <a:gd name="connsiteY10" fmla="*/ 6864136 h 6864136"/>
              <a:gd name="connsiteX11" fmla="*/ 0 w 3648853"/>
              <a:gd name="connsiteY11" fmla="*/ 6858000 h 6864136"/>
              <a:gd name="connsiteX12" fmla="*/ 3183 w 3648853"/>
              <a:gd name="connsiteY12" fmla="*/ 0 h 6864136"/>
              <a:gd name="connsiteX0" fmla="*/ 785639 w 3648853"/>
              <a:gd name="connsiteY0" fmla="*/ 6137 h 6864136"/>
              <a:gd name="connsiteX1" fmla="*/ 3498385 w 3648853"/>
              <a:gd name="connsiteY1" fmla="*/ 6137 h 6864136"/>
              <a:gd name="connsiteX2" fmla="*/ 3648853 w 3648853"/>
              <a:gd name="connsiteY2" fmla="*/ 6864136 h 6864136"/>
              <a:gd name="connsiteX3" fmla="*/ 3218776 w 3648853"/>
              <a:gd name="connsiteY3" fmla="*/ 6863314 h 6864136"/>
              <a:gd name="connsiteX4" fmla="*/ 3052637 w 3648853"/>
              <a:gd name="connsiteY4" fmla="*/ 6586111 h 6864136"/>
              <a:gd name="connsiteX5" fmla="*/ 3068801 w 3648853"/>
              <a:gd name="connsiteY5" fmla="*/ 6137 h 6864136"/>
              <a:gd name="connsiteX6" fmla="*/ 669038 w 3648853"/>
              <a:gd name="connsiteY6" fmla="*/ 13137 h 6864136"/>
              <a:gd name="connsiteX7" fmla="*/ 785639 w 3648853"/>
              <a:gd name="connsiteY7" fmla="*/ 6137 h 6864136"/>
              <a:gd name="connsiteX8" fmla="*/ 371398 w 3648853"/>
              <a:gd name="connsiteY8" fmla="*/ 0 h 6864136"/>
              <a:gd name="connsiteX9" fmla="*/ 3059596 w 3648853"/>
              <a:gd name="connsiteY9" fmla="*/ 6137 h 6864136"/>
              <a:gd name="connsiteX10" fmla="*/ 3210064 w 3648853"/>
              <a:gd name="connsiteY10" fmla="*/ 6864136 h 6864136"/>
              <a:gd name="connsiteX11" fmla="*/ 0 w 3648853"/>
              <a:gd name="connsiteY11" fmla="*/ 6858000 h 6864136"/>
              <a:gd name="connsiteX12" fmla="*/ 371398 w 3648853"/>
              <a:gd name="connsiteY12" fmla="*/ 0 h 6864136"/>
              <a:gd name="connsiteX0" fmla="*/ 785639 w 3648853"/>
              <a:gd name="connsiteY0" fmla="*/ 0 h 6857999"/>
              <a:gd name="connsiteX1" fmla="*/ 3498385 w 3648853"/>
              <a:gd name="connsiteY1" fmla="*/ 0 h 6857999"/>
              <a:gd name="connsiteX2" fmla="*/ 3648853 w 3648853"/>
              <a:gd name="connsiteY2" fmla="*/ 6857999 h 6857999"/>
              <a:gd name="connsiteX3" fmla="*/ 3218776 w 3648853"/>
              <a:gd name="connsiteY3" fmla="*/ 6857177 h 6857999"/>
              <a:gd name="connsiteX4" fmla="*/ 3052637 w 3648853"/>
              <a:gd name="connsiteY4" fmla="*/ 6579974 h 6857999"/>
              <a:gd name="connsiteX5" fmla="*/ 3068801 w 3648853"/>
              <a:gd name="connsiteY5" fmla="*/ 0 h 6857999"/>
              <a:gd name="connsiteX6" fmla="*/ 669038 w 3648853"/>
              <a:gd name="connsiteY6" fmla="*/ 7000 h 6857999"/>
              <a:gd name="connsiteX7" fmla="*/ 785639 w 3648853"/>
              <a:gd name="connsiteY7" fmla="*/ 0 h 6857999"/>
              <a:gd name="connsiteX8" fmla="*/ 487999 w 3648853"/>
              <a:gd name="connsiteY8" fmla="*/ 6137 h 6857999"/>
              <a:gd name="connsiteX9" fmla="*/ 3059596 w 3648853"/>
              <a:gd name="connsiteY9" fmla="*/ 0 h 6857999"/>
              <a:gd name="connsiteX10" fmla="*/ 3210064 w 3648853"/>
              <a:gd name="connsiteY10" fmla="*/ 6857999 h 6857999"/>
              <a:gd name="connsiteX11" fmla="*/ 0 w 3648853"/>
              <a:gd name="connsiteY11" fmla="*/ 6851863 h 6857999"/>
              <a:gd name="connsiteX12" fmla="*/ 487999 w 3648853"/>
              <a:gd name="connsiteY12" fmla="*/ 6137 h 6857999"/>
              <a:gd name="connsiteX0" fmla="*/ 785639 w 3648853"/>
              <a:gd name="connsiteY0" fmla="*/ 0 h 6857999"/>
              <a:gd name="connsiteX1" fmla="*/ 3498385 w 3648853"/>
              <a:gd name="connsiteY1" fmla="*/ 0 h 6857999"/>
              <a:gd name="connsiteX2" fmla="*/ 3648853 w 3648853"/>
              <a:gd name="connsiteY2" fmla="*/ 6857999 h 6857999"/>
              <a:gd name="connsiteX3" fmla="*/ 3218776 w 3648853"/>
              <a:gd name="connsiteY3" fmla="*/ 6857177 h 6857999"/>
              <a:gd name="connsiteX4" fmla="*/ 3052637 w 3648853"/>
              <a:gd name="connsiteY4" fmla="*/ 6579974 h 6857999"/>
              <a:gd name="connsiteX5" fmla="*/ 3068801 w 3648853"/>
              <a:gd name="connsiteY5" fmla="*/ 0 h 6857999"/>
              <a:gd name="connsiteX6" fmla="*/ 669038 w 3648853"/>
              <a:gd name="connsiteY6" fmla="*/ 7000 h 6857999"/>
              <a:gd name="connsiteX7" fmla="*/ 785639 w 3648853"/>
              <a:gd name="connsiteY7" fmla="*/ 0 h 6857999"/>
              <a:gd name="connsiteX8" fmla="*/ 438904 w 3648853"/>
              <a:gd name="connsiteY8" fmla="*/ 6137 h 6857999"/>
              <a:gd name="connsiteX9" fmla="*/ 3059596 w 3648853"/>
              <a:gd name="connsiteY9" fmla="*/ 0 h 6857999"/>
              <a:gd name="connsiteX10" fmla="*/ 3210064 w 3648853"/>
              <a:gd name="connsiteY10" fmla="*/ 6857999 h 6857999"/>
              <a:gd name="connsiteX11" fmla="*/ 0 w 3648853"/>
              <a:gd name="connsiteY11" fmla="*/ 6851863 h 6857999"/>
              <a:gd name="connsiteX12" fmla="*/ 438904 w 3648853"/>
              <a:gd name="connsiteY12" fmla="*/ 6137 h 6857999"/>
              <a:gd name="connsiteX0" fmla="*/ 346735 w 3209949"/>
              <a:gd name="connsiteY0" fmla="*/ 0 h 6857999"/>
              <a:gd name="connsiteX1" fmla="*/ 3059481 w 3209949"/>
              <a:gd name="connsiteY1" fmla="*/ 0 h 6857999"/>
              <a:gd name="connsiteX2" fmla="*/ 3209949 w 3209949"/>
              <a:gd name="connsiteY2" fmla="*/ 6857999 h 6857999"/>
              <a:gd name="connsiteX3" fmla="*/ 2779872 w 3209949"/>
              <a:gd name="connsiteY3" fmla="*/ 6857177 h 6857999"/>
              <a:gd name="connsiteX4" fmla="*/ 2613733 w 3209949"/>
              <a:gd name="connsiteY4" fmla="*/ 6579974 h 6857999"/>
              <a:gd name="connsiteX5" fmla="*/ 2629897 w 3209949"/>
              <a:gd name="connsiteY5" fmla="*/ 0 h 6857999"/>
              <a:gd name="connsiteX6" fmla="*/ 230134 w 3209949"/>
              <a:gd name="connsiteY6" fmla="*/ 7000 h 6857999"/>
              <a:gd name="connsiteX7" fmla="*/ 346735 w 3209949"/>
              <a:gd name="connsiteY7" fmla="*/ 0 h 6857999"/>
              <a:gd name="connsiteX8" fmla="*/ 0 w 3209949"/>
              <a:gd name="connsiteY8" fmla="*/ 6137 h 6857999"/>
              <a:gd name="connsiteX9" fmla="*/ 2620692 w 3209949"/>
              <a:gd name="connsiteY9" fmla="*/ 0 h 6857999"/>
              <a:gd name="connsiteX10" fmla="*/ 2771160 w 3209949"/>
              <a:gd name="connsiteY10" fmla="*/ 6857999 h 6857999"/>
              <a:gd name="connsiteX11" fmla="*/ 2954 w 3209949"/>
              <a:gd name="connsiteY11" fmla="*/ 6845726 h 6857999"/>
              <a:gd name="connsiteX12" fmla="*/ 0 w 3209949"/>
              <a:gd name="connsiteY12" fmla="*/ 6137 h 6857999"/>
              <a:gd name="connsiteX0" fmla="*/ 346735 w 3209949"/>
              <a:gd name="connsiteY0" fmla="*/ 0 h 6864137"/>
              <a:gd name="connsiteX1" fmla="*/ 3059481 w 3209949"/>
              <a:gd name="connsiteY1" fmla="*/ 0 h 6864137"/>
              <a:gd name="connsiteX2" fmla="*/ 3209949 w 3209949"/>
              <a:gd name="connsiteY2" fmla="*/ 6857999 h 6864137"/>
              <a:gd name="connsiteX3" fmla="*/ 2779872 w 3209949"/>
              <a:gd name="connsiteY3" fmla="*/ 6857177 h 6864137"/>
              <a:gd name="connsiteX4" fmla="*/ 2613733 w 3209949"/>
              <a:gd name="connsiteY4" fmla="*/ 6579974 h 6864137"/>
              <a:gd name="connsiteX5" fmla="*/ 2629897 w 3209949"/>
              <a:gd name="connsiteY5" fmla="*/ 0 h 6864137"/>
              <a:gd name="connsiteX6" fmla="*/ 230134 w 3209949"/>
              <a:gd name="connsiteY6" fmla="*/ 7000 h 6864137"/>
              <a:gd name="connsiteX7" fmla="*/ 346735 w 3209949"/>
              <a:gd name="connsiteY7" fmla="*/ 0 h 6864137"/>
              <a:gd name="connsiteX8" fmla="*/ 0 w 3209949"/>
              <a:gd name="connsiteY8" fmla="*/ 6137 h 6864137"/>
              <a:gd name="connsiteX9" fmla="*/ 2620692 w 3209949"/>
              <a:gd name="connsiteY9" fmla="*/ 0 h 6864137"/>
              <a:gd name="connsiteX10" fmla="*/ 2771160 w 3209949"/>
              <a:gd name="connsiteY10" fmla="*/ 6857999 h 6864137"/>
              <a:gd name="connsiteX11" fmla="*/ 2954 w 3209949"/>
              <a:gd name="connsiteY11" fmla="*/ 6864137 h 6864137"/>
              <a:gd name="connsiteX12" fmla="*/ 0 w 3209949"/>
              <a:gd name="connsiteY12" fmla="*/ 6137 h 6864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9949" h="6864137">
                <a:moveTo>
                  <a:pt x="346735" y="0"/>
                </a:moveTo>
                <a:lnTo>
                  <a:pt x="3059481" y="0"/>
                </a:lnTo>
                <a:cubicBezTo>
                  <a:pt x="2367071" y="1144534"/>
                  <a:pt x="1343267" y="3884665"/>
                  <a:pt x="3209949" y="6857999"/>
                </a:cubicBezTo>
                <a:lnTo>
                  <a:pt x="2779872" y="6857177"/>
                </a:lnTo>
                <a:lnTo>
                  <a:pt x="2613733" y="6579974"/>
                </a:lnTo>
                <a:cubicBezTo>
                  <a:pt x="977347" y="3714965"/>
                  <a:pt x="1959125" y="1108768"/>
                  <a:pt x="2629897" y="0"/>
                </a:cubicBezTo>
                <a:lnTo>
                  <a:pt x="230134" y="7000"/>
                </a:lnTo>
                <a:cubicBezTo>
                  <a:pt x="230134" y="6712"/>
                  <a:pt x="346735" y="288"/>
                  <a:pt x="346735" y="0"/>
                </a:cubicBezTo>
                <a:close/>
                <a:moveTo>
                  <a:pt x="0" y="6137"/>
                </a:moveTo>
                <a:lnTo>
                  <a:pt x="2620692" y="0"/>
                </a:lnTo>
                <a:cubicBezTo>
                  <a:pt x="1928282" y="1144534"/>
                  <a:pt x="904478" y="3884665"/>
                  <a:pt x="2771160" y="6857999"/>
                </a:cubicBezTo>
                <a:lnTo>
                  <a:pt x="2954" y="6864137"/>
                </a:lnTo>
                <a:cubicBezTo>
                  <a:pt x="1969" y="4584274"/>
                  <a:pt x="985" y="2286000"/>
                  <a:pt x="0" y="6137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976902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olgpagina - 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962088-BBD5-6AB5-760D-3688AF283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7086" y="365125"/>
            <a:ext cx="8346713" cy="1325563"/>
          </a:xfrm>
        </p:spPr>
        <p:txBody>
          <a:bodyPr/>
          <a:lstStyle>
            <a:lvl1pPr>
              <a:defRPr b="0" i="0">
                <a:latin typeface="Merriweather" pitchFamily="2" charset="77"/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D17FC0D-7DB9-6A85-CC26-55CB498D788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007086" y="1825625"/>
            <a:ext cx="8346714" cy="4351338"/>
          </a:xfrm>
        </p:spPr>
        <p:txBody>
          <a:bodyPr/>
          <a:lstStyle>
            <a:lvl1pPr>
              <a:defRPr b="0" i="0">
                <a:latin typeface="Merriweather" pitchFamily="2" charset="77"/>
              </a:defRPr>
            </a:lvl1pPr>
            <a:lvl2pPr>
              <a:defRPr b="0" i="0">
                <a:latin typeface="Merriweather" pitchFamily="2" charset="77"/>
              </a:defRPr>
            </a:lvl2pPr>
            <a:lvl3pPr>
              <a:defRPr b="0" i="0">
                <a:latin typeface="Merriweather" pitchFamily="2" charset="77"/>
              </a:defRPr>
            </a:lvl3pPr>
            <a:lvl4pPr>
              <a:defRPr b="0" i="0">
                <a:latin typeface="Merriweather" pitchFamily="2" charset="77"/>
              </a:defRPr>
            </a:lvl4pPr>
            <a:lvl5pPr>
              <a:defRPr b="0" i="0">
                <a:latin typeface="Merriweather" pitchFamily="2" charset="77"/>
              </a:defRPr>
            </a:lvl5pPr>
          </a:lstStyle>
          <a:p>
            <a:pPr lvl="0"/>
            <a:r>
              <a:rPr lang="nl-NL" dirty="0"/>
              <a:t>Hier tekstblok van maken</a:t>
            </a:r>
          </a:p>
        </p:txBody>
      </p:sp>
      <p:sp>
        <p:nvSpPr>
          <p:cNvPr id="18" name="Tijdelijke aanduiding voor afbeelding 17">
            <a:extLst>
              <a:ext uri="{FF2B5EF4-FFF2-40B4-BE49-F238E27FC236}">
                <a16:creationId xmlns:a16="http://schemas.microsoft.com/office/drawing/2014/main" id="{2EC20397-C339-4975-0412-4D44B10366B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6137"/>
            <a:ext cx="3209949" cy="6864137"/>
          </a:xfrm>
          <a:custGeom>
            <a:avLst/>
            <a:gdLst>
              <a:gd name="connsiteX0" fmla="*/ 441972 w 3648853"/>
              <a:gd name="connsiteY0" fmla="*/ 0 h 6864136"/>
              <a:gd name="connsiteX1" fmla="*/ 3498385 w 3648853"/>
              <a:gd name="connsiteY1" fmla="*/ 6137 h 6864136"/>
              <a:gd name="connsiteX2" fmla="*/ 3648853 w 3648853"/>
              <a:gd name="connsiteY2" fmla="*/ 6864136 h 6864136"/>
              <a:gd name="connsiteX3" fmla="*/ 3218776 w 3648853"/>
              <a:gd name="connsiteY3" fmla="*/ 6863314 h 6864136"/>
              <a:gd name="connsiteX4" fmla="*/ 3052637 w 3648853"/>
              <a:gd name="connsiteY4" fmla="*/ 6586111 h 6864136"/>
              <a:gd name="connsiteX5" fmla="*/ 3068801 w 3648853"/>
              <a:gd name="connsiteY5" fmla="*/ 6137 h 6864136"/>
              <a:gd name="connsiteX6" fmla="*/ 441972 w 3648853"/>
              <a:gd name="connsiteY6" fmla="*/ 863 h 6864136"/>
              <a:gd name="connsiteX7" fmla="*/ 3183 w 3648853"/>
              <a:gd name="connsiteY7" fmla="*/ 0 h 6864136"/>
              <a:gd name="connsiteX8" fmla="*/ 3059596 w 3648853"/>
              <a:gd name="connsiteY8" fmla="*/ 6137 h 6864136"/>
              <a:gd name="connsiteX9" fmla="*/ 3210064 w 3648853"/>
              <a:gd name="connsiteY9" fmla="*/ 6864136 h 6864136"/>
              <a:gd name="connsiteX10" fmla="*/ 0 w 3648853"/>
              <a:gd name="connsiteY10" fmla="*/ 6858000 h 6864136"/>
              <a:gd name="connsiteX0" fmla="*/ 785639 w 3648853"/>
              <a:gd name="connsiteY0" fmla="*/ 6137 h 6864136"/>
              <a:gd name="connsiteX1" fmla="*/ 3498385 w 3648853"/>
              <a:gd name="connsiteY1" fmla="*/ 6137 h 6864136"/>
              <a:gd name="connsiteX2" fmla="*/ 3648853 w 3648853"/>
              <a:gd name="connsiteY2" fmla="*/ 6864136 h 6864136"/>
              <a:gd name="connsiteX3" fmla="*/ 3218776 w 3648853"/>
              <a:gd name="connsiteY3" fmla="*/ 6863314 h 6864136"/>
              <a:gd name="connsiteX4" fmla="*/ 3052637 w 3648853"/>
              <a:gd name="connsiteY4" fmla="*/ 6586111 h 6864136"/>
              <a:gd name="connsiteX5" fmla="*/ 3068801 w 3648853"/>
              <a:gd name="connsiteY5" fmla="*/ 6137 h 6864136"/>
              <a:gd name="connsiteX6" fmla="*/ 441972 w 3648853"/>
              <a:gd name="connsiteY6" fmla="*/ 863 h 6864136"/>
              <a:gd name="connsiteX7" fmla="*/ 785639 w 3648853"/>
              <a:gd name="connsiteY7" fmla="*/ 6137 h 6864136"/>
              <a:gd name="connsiteX8" fmla="*/ 3183 w 3648853"/>
              <a:gd name="connsiteY8" fmla="*/ 0 h 6864136"/>
              <a:gd name="connsiteX9" fmla="*/ 3059596 w 3648853"/>
              <a:gd name="connsiteY9" fmla="*/ 6137 h 6864136"/>
              <a:gd name="connsiteX10" fmla="*/ 3210064 w 3648853"/>
              <a:gd name="connsiteY10" fmla="*/ 6864136 h 6864136"/>
              <a:gd name="connsiteX11" fmla="*/ 0 w 3648853"/>
              <a:gd name="connsiteY11" fmla="*/ 6858000 h 6864136"/>
              <a:gd name="connsiteX12" fmla="*/ 3183 w 3648853"/>
              <a:gd name="connsiteY12" fmla="*/ 0 h 6864136"/>
              <a:gd name="connsiteX0" fmla="*/ 785639 w 3648853"/>
              <a:gd name="connsiteY0" fmla="*/ 6137 h 6864136"/>
              <a:gd name="connsiteX1" fmla="*/ 3498385 w 3648853"/>
              <a:gd name="connsiteY1" fmla="*/ 6137 h 6864136"/>
              <a:gd name="connsiteX2" fmla="*/ 3648853 w 3648853"/>
              <a:gd name="connsiteY2" fmla="*/ 6864136 h 6864136"/>
              <a:gd name="connsiteX3" fmla="*/ 3218776 w 3648853"/>
              <a:gd name="connsiteY3" fmla="*/ 6863314 h 6864136"/>
              <a:gd name="connsiteX4" fmla="*/ 3052637 w 3648853"/>
              <a:gd name="connsiteY4" fmla="*/ 6586111 h 6864136"/>
              <a:gd name="connsiteX5" fmla="*/ 3068801 w 3648853"/>
              <a:gd name="connsiteY5" fmla="*/ 6137 h 6864136"/>
              <a:gd name="connsiteX6" fmla="*/ 669038 w 3648853"/>
              <a:gd name="connsiteY6" fmla="*/ 13137 h 6864136"/>
              <a:gd name="connsiteX7" fmla="*/ 785639 w 3648853"/>
              <a:gd name="connsiteY7" fmla="*/ 6137 h 6864136"/>
              <a:gd name="connsiteX8" fmla="*/ 3183 w 3648853"/>
              <a:gd name="connsiteY8" fmla="*/ 0 h 6864136"/>
              <a:gd name="connsiteX9" fmla="*/ 3059596 w 3648853"/>
              <a:gd name="connsiteY9" fmla="*/ 6137 h 6864136"/>
              <a:gd name="connsiteX10" fmla="*/ 3210064 w 3648853"/>
              <a:gd name="connsiteY10" fmla="*/ 6864136 h 6864136"/>
              <a:gd name="connsiteX11" fmla="*/ 0 w 3648853"/>
              <a:gd name="connsiteY11" fmla="*/ 6858000 h 6864136"/>
              <a:gd name="connsiteX12" fmla="*/ 3183 w 3648853"/>
              <a:gd name="connsiteY12" fmla="*/ 0 h 6864136"/>
              <a:gd name="connsiteX0" fmla="*/ 785639 w 3648853"/>
              <a:gd name="connsiteY0" fmla="*/ 6137 h 6864136"/>
              <a:gd name="connsiteX1" fmla="*/ 3498385 w 3648853"/>
              <a:gd name="connsiteY1" fmla="*/ 6137 h 6864136"/>
              <a:gd name="connsiteX2" fmla="*/ 3648853 w 3648853"/>
              <a:gd name="connsiteY2" fmla="*/ 6864136 h 6864136"/>
              <a:gd name="connsiteX3" fmla="*/ 3218776 w 3648853"/>
              <a:gd name="connsiteY3" fmla="*/ 6863314 h 6864136"/>
              <a:gd name="connsiteX4" fmla="*/ 3052637 w 3648853"/>
              <a:gd name="connsiteY4" fmla="*/ 6586111 h 6864136"/>
              <a:gd name="connsiteX5" fmla="*/ 3068801 w 3648853"/>
              <a:gd name="connsiteY5" fmla="*/ 6137 h 6864136"/>
              <a:gd name="connsiteX6" fmla="*/ 669038 w 3648853"/>
              <a:gd name="connsiteY6" fmla="*/ 13137 h 6864136"/>
              <a:gd name="connsiteX7" fmla="*/ 785639 w 3648853"/>
              <a:gd name="connsiteY7" fmla="*/ 6137 h 6864136"/>
              <a:gd name="connsiteX8" fmla="*/ 371398 w 3648853"/>
              <a:gd name="connsiteY8" fmla="*/ 0 h 6864136"/>
              <a:gd name="connsiteX9" fmla="*/ 3059596 w 3648853"/>
              <a:gd name="connsiteY9" fmla="*/ 6137 h 6864136"/>
              <a:gd name="connsiteX10" fmla="*/ 3210064 w 3648853"/>
              <a:gd name="connsiteY10" fmla="*/ 6864136 h 6864136"/>
              <a:gd name="connsiteX11" fmla="*/ 0 w 3648853"/>
              <a:gd name="connsiteY11" fmla="*/ 6858000 h 6864136"/>
              <a:gd name="connsiteX12" fmla="*/ 371398 w 3648853"/>
              <a:gd name="connsiteY12" fmla="*/ 0 h 6864136"/>
              <a:gd name="connsiteX0" fmla="*/ 785639 w 3648853"/>
              <a:gd name="connsiteY0" fmla="*/ 0 h 6857999"/>
              <a:gd name="connsiteX1" fmla="*/ 3498385 w 3648853"/>
              <a:gd name="connsiteY1" fmla="*/ 0 h 6857999"/>
              <a:gd name="connsiteX2" fmla="*/ 3648853 w 3648853"/>
              <a:gd name="connsiteY2" fmla="*/ 6857999 h 6857999"/>
              <a:gd name="connsiteX3" fmla="*/ 3218776 w 3648853"/>
              <a:gd name="connsiteY3" fmla="*/ 6857177 h 6857999"/>
              <a:gd name="connsiteX4" fmla="*/ 3052637 w 3648853"/>
              <a:gd name="connsiteY4" fmla="*/ 6579974 h 6857999"/>
              <a:gd name="connsiteX5" fmla="*/ 3068801 w 3648853"/>
              <a:gd name="connsiteY5" fmla="*/ 0 h 6857999"/>
              <a:gd name="connsiteX6" fmla="*/ 669038 w 3648853"/>
              <a:gd name="connsiteY6" fmla="*/ 7000 h 6857999"/>
              <a:gd name="connsiteX7" fmla="*/ 785639 w 3648853"/>
              <a:gd name="connsiteY7" fmla="*/ 0 h 6857999"/>
              <a:gd name="connsiteX8" fmla="*/ 487999 w 3648853"/>
              <a:gd name="connsiteY8" fmla="*/ 6137 h 6857999"/>
              <a:gd name="connsiteX9" fmla="*/ 3059596 w 3648853"/>
              <a:gd name="connsiteY9" fmla="*/ 0 h 6857999"/>
              <a:gd name="connsiteX10" fmla="*/ 3210064 w 3648853"/>
              <a:gd name="connsiteY10" fmla="*/ 6857999 h 6857999"/>
              <a:gd name="connsiteX11" fmla="*/ 0 w 3648853"/>
              <a:gd name="connsiteY11" fmla="*/ 6851863 h 6857999"/>
              <a:gd name="connsiteX12" fmla="*/ 487999 w 3648853"/>
              <a:gd name="connsiteY12" fmla="*/ 6137 h 6857999"/>
              <a:gd name="connsiteX0" fmla="*/ 785639 w 3648853"/>
              <a:gd name="connsiteY0" fmla="*/ 0 h 6857999"/>
              <a:gd name="connsiteX1" fmla="*/ 3498385 w 3648853"/>
              <a:gd name="connsiteY1" fmla="*/ 0 h 6857999"/>
              <a:gd name="connsiteX2" fmla="*/ 3648853 w 3648853"/>
              <a:gd name="connsiteY2" fmla="*/ 6857999 h 6857999"/>
              <a:gd name="connsiteX3" fmla="*/ 3218776 w 3648853"/>
              <a:gd name="connsiteY3" fmla="*/ 6857177 h 6857999"/>
              <a:gd name="connsiteX4" fmla="*/ 3052637 w 3648853"/>
              <a:gd name="connsiteY4" fmla="*/ 6579974 h 6857999"/>
              <a:gd name="connsiteX5" fmla="*/ 3068801 w 3648853"/>
              <a:gd name="connsiteY5" fmla="*/ 0 h 6857999"/>
              <a:gd name="connsiteX6" fmla="*/ 669038 w 3648853"/>
              <a:gd name="connsiteY6" fmla="*/ 7000 h 6857999"/>
              <a:gd name="connsiteX7" fmla="*/ 785639 w 3648853"/>
              <a:gd name="connsiteY7" fmla="*/ 0 h 6857999"/>
              <a:gd name="connsiteX8" fmla="*/ 438904 w 3648853"/>
              <a:gd name="connsiteY8" fmla="*/ 6137 h 6857999"/>
              <a:gd name="connsiteX9" fmla="*/ 3059596 w 3648853"/>
              <a:gd name="connsiteY9" fmla="*/ 0 h 6857999"/>
              <a:gd name="connsiteX10" fmla="*/ 3210064 w 3648853"/>
              <a:gd name="connsiteY10" fmla="*/ 6857999 h 6857999"/>
              <a:gd name="connsiteX11" fmla="*/ 0 w 3648853"/>
              <a:gd name="connsiteY11" fmla="*/ 6851863 h 6857999"/>
              <a:gd name="connsiteX12" fmla="*/ 438904 w 3648853"/>
              <a:gd name="connsiteY12" fmla="*/ 6137 h 6857999"/>
              <a:gd name="connsiteX0" fmla="*/ 346735 w 3209949"/>
              <a:gd name="connsiteY0" fmla="*/ 0 h 6857999"/>
              <a:gd name="connsiteX1" fmla="*/ 3059481 w 3209949"/>
              <a:gd name="connsiteY1" fmla="*/ 0 h 6857999"/>
              <a:gd name="connsiteX2" fmla="*/ 3209949 w 3209949"/>
              <a:gd name="connsiteY2" fmla="*/ 6857999 h 6857999"/>
              <a:gd name="connsiteX3" fmla="*/ 2779872 w 3209949"/>
              <a:gd name="connsiteY3" fmla="*/ 6857177 h 6857999"/>
              <a:gd name="connsiteX4" fmla="*/ 2613733 w 3209949"/>
              <a:gd name="connsiteY4" fmla="*/ 6579974 h 6857999"/>
              <a:gd name="connsiteX5" fmla="*/ 2629897 w 3209949"/>
              <a:gd name="connsiteY5" fmla="*/ 0 h 6857999"/>
              <a:gd name="connsiteX6" fmla="*/ 230134 w 3209949"/>
              <a:gd name="connsiteY6" fmla="*/ 7000 h 6857999"/>
              <a:gd name="connsiteX7" fmla="*/ 346735 w 3209949"/>
              <a:gd name="connsiteY7" fmla="*/ 0 h 6857999"/>
              <a:gd name="connsiteX8" fmla="*/ 0 w 3209949"/>
              <a:gd name="connsiteY8" fmla="*/ 6137 h 6857999"/>
              <a:gd name="connsiteX9" fmla="*/ 2620692 w 3209949"/>
              <a:gd name="connsiteY9" fmla="*/ 0 h 6857999"/>
              <a:gd name="connsiteX10" fmla="*/ 2771160 w 3209949"/>
              <a:gd name="connsiteY10" fmla="*/ 6857999 h 6857999"/>
              <a:gd name="connsiteX11" fmla="*/ 2954 w 3209949"/>
              <a:gd name="connsiteY11" fmla="*/ 6845726 h 6857999"/>
              <a:gd name="connsiteX12" fmla="*/ 0 w 3209949"/>
              <a:gd name="connsiteY12" fmla="*/ 6137 h 6857999"/>
              <a:gd name="connsiteX0" fmla="*/ 346735 w 3209949"/>
              <a:gd name="connsiteY0" fmla="*/ 0 h 6864137"/>
              <a:gd name="connsiteX1" fmla="*/ 3059481 w 3209949"/>
              <a:gd name="connsiteY1" fmla="*/ 0 h 6864137"/>
              <a:gd name="connsiteX2" fmla="*/ 3209949 w 3209949"/>
              <a:gd name="connsiteY2" fmla="*/ 6857999 h 6864137"/>
              <a:gd name="connsiteX3" fmla="*/ 2779872 w 3209949"/>
              <a:gd name="connsiteY3" fmla="*/ 6857177 h 6864137"/>
              <a:gd name="connsiteX4" fmla="*/ 2613733 w 3209949"/>
              <a:gd name="connsiteY4" fmla="*/ 6579974 h 6864137"/>
              <a:gd name="connsiteX5" fmla="*/ 2629897 w 3209949"/>
              <a:gd name="connsiteY5" fmla="*/ 0 h 6864137"/>
              <a:gd name="connsiteX6" fmla="*/ 230134 w 3209949"/>
              <a:gd name="connsiteY6" fmla="*/ 7000 h 6864137"/>
              <a:gd name="connsiteX7" fmla="*/ 346735 w 3209949"/>
              <a:gd name="connsiteY7" fmla="*/ 0 h 6864137"/>
              <a:gd name="connsiteX8" fmla="*/ 0 w 3209949"/>
              <a:gd name="connsiteY8" fmla="*/ 6137 h 6864137"/>
              <a:gd name="connsiteX9" fmla="*/ 2620692 w 3209949"/>
              <a:gd name="connsiteY9" fmla="*/ 0 h 6864137"/>
              <a:gd name="connsiteX10" fmla="*/ 2771160 w 3209949"/>
              <a:gd name="connsiteY10" fmla="*/ 6857999 h 6864137"/>
              <a:gd name="connsiteX11" fmla="*/ 2954 w 3209949"/>
              <a:gd name="connsiteY11" fmla="*/ 6864137 h 6864137"/>
              <a:gd name="connsiteX12" fmla="*/ 0 w 3209949"/>
              <a:gd name="connsiteY12" fmla="*/ 6137 h 6864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9949" h="6864137">
                <a:moveTo>
                  <a:pt x="346735" y="0"/>
                </a:moveTo>
                <a:lnTo>
                  <a:pt x="3059481" y="0"/>
                </a:lnTo>
                <a:cubicBezTo>
                  <a:pt x="2367071" y="1144534"/>
                  <a:pt x="1343267" y="3884665"/>
                  <a:pt x="3209949" y="6857999"/>
                </a:cubicBezTo>
                <a:lnTo>
                  <a:pt x="2779872" y="6857177"/>
                </a:lnTo>
                <a:lnTo>
                  <a:pt x="2613733" y="6579974"/>
                </a:lnTo>
                <a:cubicBezTo>
                  <a:pt x="977347" y="3714965"/>
                  <a:pt x="1959125" y="1108768"/>
                  <a:pt x="2629897" y="0"/>
                </a:cubicBezTo>
                <a:lnTo>
                  <a:pt x="230134" y="7000"/>
                </a:lnTo>
                <a:cubicBezTo>
                  <a:pt x="230134" y="6712"/>
                  <a:pt x="346735" y="288"/>
                  <a:pt x="346735" y="0"/>
                </a:cubicBezTo>
                <a:close/>
                <a:moveTo>
                  <a:pt x="0" y="6137"/>
                </a:moveTo>
                <a:lnTo>
                  <a:pt x="2620692" y="0"/>
                </a:lnTo>
                <a:cubicBezTo>
                  <a:pt x="1928282" y="1144534"/>
                  <a:pt x="904478" y="3884665"/>
                  <a:pt x="2771160" y="6857999"/>
                </a:cubicBezTo>
                <a:lnTo>
                  <a:pt x="2954" y="6864137"/>
                </a:lnTo>
                <a:cubicBezTo>
                  <a:pt x="1969" y="4584274"/>
                  <a:pt x="985" y="2286000"/>
                  <a:pt x="0" y="6137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895052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gpagina - 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962088-BBD5-6AB5-760D-3688AF283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7086" y="365125"/>
            <a:ext cx="8346713" cy="1325563"/>
          </a:xfrm>
        </p:spPr>
        <p:txBody>
          <a:bodyPr/>
          <a:lstStyle>
            <a:lvl1pPr>
              <a:defRPr b="0" i="0">
                <a:latin typeface="Merriweather" pitchFamily="2" charset="77"/>
              </a:defRPr>
            </a:lvl1pPr>
          </a:lstStyle>
          <a:p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D17FC0D-7DB9-6A85-CC26-55CB498D788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007086" y="1825625"/>
            <a:ext cx="5124323" cy="4351338"/>
          </a:xfrm>
        </p:spPr>
        <p:txBody>
          <a:bodyPr/>
          <a:lstStyle>
            <a:lvl1pPr>
              <a:defRPr b="0" i="0">
                <a:latin typeface="Merriweather" pitchFamily="2" charset="77"/>
              </a:defRPr>
            </a:lvl1pPr>
            <a:lvl2pPr>
              <a:defRPr b="0" i="0">
                <a:latin typeface="Merriweather" pitchFamily="2" charset="77"/>
              </a:defRPr>
            </a:lvl2pPr>
            <a:lvl3pPr>
              <a:defRPr b="0" i="0">
                <a:latin typeface="Merriweather" pitchFamily="2" charset="77"/>
              </a:defRPr>
            </a:lvl3pPr>
            <a:lvl4pPr>
              <a:defRPr b="0" i="0">
                <a:latin typeface="Merriweather" pitchFamily="2" charset="77"/>
              </a:defRPr>
            </a:lvl4pPr>
            <a:lvl5pPr>
              <a:defRPr b="0" i="0">
                <a:latin typeface="Merriweather" pitchFamily="2" charset="77"/>
              </a:defRPr>
            </a:lvl5pPr>
          </a:lstStyle>
          <a:p>
            <a:pPr lvl="0"/>
            <a:r>
              <a:rPr lang="nl-NL" dirty="0"/>
              <a:t>Hier tekstblok van maken</a:t>
            </a:r>
          </a:p>
        </p:txBody>
      </p:sp>
      <p:sp>
        <p:nvSpPr>
          <p:cNvPr id="18" name="Tijdelijke aanduiding voor afbeelding 17">
            <a:extLst>
              <a:ext uri="{FF2B5EF4-FFF2-40B4-BE49-F238E27FC236}">
                <a16:creationId xmlns:a16="http://schemas.microsoft.com/office/drawing/2014/main" id="{2EC20397-C339-4975-0412-4D44B10366B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2159" y="1"/>
            <a:ext cx="3209949" cy="6864137"/>
          </a:xfrm>
          <a:custGeom>
            <a:avLst/>
            <a:gdLst>
              <a:gd name="connsiteX0" fmla="*/ 441972 w 3648853"/>
              <a:gd name="connsiteY0" fmla="*/ 0 h 6864136"/>
              <a:gd name="connsiteX1" fmla="*/ 3498385 w 3648853"/>
              <a:gd name="connsiteY1" fmla="*/ 6137 h 6864136"/>
              <a:gd name="connsiteX2" fmla="*/ 3648853 w 3648853"/>
              <a:gd name="connsiteY2" fmla="*/ 6864136 h 6864136"/>
              <a:gd name="connsiteX3" fmla="*/ 3218776 w 3648853"/>
              <a:gd name="connsiteY3" fmla="*/ 6863314 h 6864136"/>
              <a:gd name="connsiteX4" fmla="*/ 3052637 w 3648853"/>
              <a:gd name="connsiteY4" fmla="*/ 6586111 h 6864136"/>
              <a:gd name="connsiteX5" fmla="*/ 3068801 w 3648853"/>
              <a:gd name="connsiteY5" fmla="*/ 6137 h 6864136"/>
              <a:gd name="connsiteX6" fmla="*/ 441972 w 3648853"/>
              <a:gd name="connsiteY6" fmla="*/ 863 h 6864136"/>
              <a:gd name="connsiteX7" fmla="*/ 3183 w 3648853"/>
              <a:gd name="connsiteY7" fmla="*/ 0 h 6864136"/>
              <a:gd name="connsiteX8" fmla="*/ 3059596 w 3648853"/>
              <a:gd name="connsiteY8" fmla="*/ 6137 h 6864136"/>
              <a:gd name="connsiteX9" fmla="*/ 3210064 w 3648853"/>
              <a:gd name="connsiteY9" fmla="*/ 6864136 h 6864136"/>
              <a:gd name="connsiteX10" fmla="*/ 0 w 3648853"/>
              <a:gd name="connsiteY10" fmla="*/ 6858000 h 6864136"/>
              <a:gd name="connsiteX0" fmla="*/ 785639 w 3648853"/>
              <a:gd name="connsiteY0" fmla="*/ 6137 h 6864136"/>
              <a:gd name="connsiteX1" fmla="*/ 3498385 w 3648853"/>
              <a:gd name="connsiteY1" fmla="*/ 6137 h 6864136"/>
              <a:gd name="connsiteX2" fmla="*/ 3648853 w 3648853"/>
              <a:gd name="connsiteY2" fmla="*/ 6864136 h 6864136"/>
              <a:gd name="connsiteX3" fmla="*/ 3218776 w 3648853"/>
              <a:gd name="connsiteY3" fmla="*/ 6863314 h 6864136"/>
              <a:gd name="connsiteX4" fmla="*/ 3052637 w 3648853"/>
              <a:gd name="connsiteY4" fmla="*/ 6586111 h 6864136"/>
              <a:gd name="connsiteX5" fmla="*/ 3068801 w 3648853"/>
              <a:gd name="connsiteY5" fmla="*/ 6137 h 6864136"/>
              <a:gd name="connsiteX6" fmla="*/ 441972 w 3648853"/>
              <a:gd name="connsiteY6" fmla="*/ 863 h 6864136"/>
              <a:gd name="connsiteX7" fmla="*/ 785639 w 3648853"/>
              <a:gd name="connsiteY7" fmla="*/ 6137 h 6864136"/>
              <a:gd name="connsiteX8" fmla="*/ 3183 w 3648853"/>
              <a:gd name="connsiteY8" fmla="*/ 0 h 6864136"/>
              <a:gd name="connsiteX9" fmla="*/ 3059596 w 3648853"/>
              <a:gd name="connsiteY9" fmla="*/ 6137 h 6864136"/>
              <a:gd name="connsiteX10" fmla="*/ 3210064 w 3648853"/>
              <a:gd name="connsiteY10" fmla="*/ 6864136 h 6864136"/>
              <a:gd name="connsiteX11" fmla="*/ 0 w 3648853"/>
              <a:gd name="connsiteY11" fmla="*/ 6858000 h 6864136"/>
              <a:gd name="connsiteX12" fmla="*/ 3183 w 3648853"/>
              <a:gd name="connsiteY12" fmla="*/ 0 h 6864136"/>
              <a:gd name="connsiteX0" fmla="*/ 785639 w 3648853"/>
              <a:gd name="connsiteY0" fmla="*/ 6137 h 6864136"/>
              <a:gd name="connsiteX1" fmla="*/ 3498385 w 3648853"/>
              <a:gd name="connsiteY1" fmla="*/ 6137 h 6864136"/>
              <a:gd name="connsiteX2" fmla="*/ 3648853 w 3648853"/>
              <a:gd name="connsiteY2" fmla="*/ 6864136 h 6864136"/>
              <a:gd name="connsiteX3" fmla="*/ 3218776 w 3648853"/>
              <a:gd name="connsiteY3" fmla="*/ 6863314 h 6864136"/>
              <a:gd name="connsiteX4" fmla="*/ 3052637 w 3648853"/>
              <a:gd name="connsiteY4" fmla="*/ 6586111 h 6864136"/>
              <a:gd name="connsiteX5" fmla="*/ 3068801 w 3648853"/>
              <a:gd name="connsiteY5" fmla="*/ 6137 h 6864136"/>
              <a:gd name="connsiteX6" fmla="*/ 669038 w 3648853"/>
              <a:gd name="connsiteY6" fmla="*/ 13137 h 6864136"/>
              <a:gd name="connsiteX7" fmla="*/ 785639 w 3648853"/>
              <a:gd name="connsiteY7" fmla="*/ 6137 h 6864136"/>
              <a:gd name="connsiteX8" fmla="*/ 3183 w 3648853"/>
              <a:gd name="connsiteY8" fmla="*/ 0 h 6864136"/>
              <a:gd name="connsiteX9" fmla="*/ 3059596 w 3648853"/>
              <a:gd name="connsiteY9" fmla="*/ 6137 h 6864136"/>
              <a:gd name="connsiteX10" fmla="*/ 3210064 w 3648853"/>
              <a:gd name="connsiteY10" fmla="*/ 6864136 h 6864136"/>
              <a:gd name="connsiteX11" fmla="*/ 0 w 3648853"/>
              <a:gd name="connsiteY11" fmla="*/ 6858000 h 6864136"/>
              <a:gd name="connsiteX12" fmla="*/ 3183 w 3648853"/>
              <a:gd name="connsiteY12" fmla="*/ 0 h 6864136"/>
              <a:gd name="connsiteX0" fmla="*/ 785639 w 3648853"/>
              <a:gd name="connsiteY0" fmla="*/ 6137 h 6864136"/>
              <a:gd name="connsiteX1" fmla="*/ 3498385 w 3648853"/>
              <a:gd name="connsiteY1" fmla="*/ 6137 h 6864136"/>
              <a:gd name="connsiteX2" fmla="*/ 3648853 w 3648853"/>
              <a:gd name="connsiteY2" fmla="*/ 6864136 h 6864136"/>
              <a:gd name="connsiteX3" fmla="*/ 3218776 w 3648853"/>
              <a:gd name="connsiteY3" fmla="*/ 6863314 h 6864136"/>
              <a:gd name="connsiteX4" fmla="*/ 3052637 w 3648853"/>
              <a:gd name="connsiteY4" fmla="*/ 6586111 h 6864136"/>
              <a:gd name="connsiteX5" fmla="*/ 3068801 w 3648853"/>
              <a:gd name="connsiteY5" fmla="*/ 6137 h 6864136"/>
              <a:gd name="connsiteX6" fmla="*/ 669038 w 3648853"/>
              <a:gd name="connsiteY6" fmla="*/ 13137 h 6864136"/>
              <a:gd name="connsiteX7" fmla="*/ 785639 w 3648853"/>
              <a:gd name="connsiteY7" fmla="*/ 6137 h 6864136"/>
              <a:gd name="connsiteX8" fmla="*/ 371398 w 3648853"/>
              <a:gd name="connsiteY8" fmla="*/ 0 h 6864136"/>
              <a:gd name="connsiteX9" fmla="*/ 3059596 w 3648853"/>
              <a:gd name="connsiteY9" fmla="*/ 6137 h 6864136"/>
              <a:gd name="connsiteX10" fmla="*/ 3210064 w 3648853"/>
              <a:gd name="connsiteY10" fmla="*/ 6864136 h 6864136"/>
              <a:gd name="connsiteX11" fmla="*/ 0 w 3648853"/>
              <a:gd name="connsiteY11" fmla="*/ 6858000 h 6864136"/>
              <a:gd name="connsiteX12" fmla="*/ 371398 w 3648853"/>
              <a:gd name="connsiteY12" fmla="*/ 0 h 6864136"/>
              <a:gd name="connsiteX0" fmla="*/ 785639 w 3648853"/>
              <a:gd name="connsiteY0" fmla="*/ 0 h 6857999"/>
              <a:gd name="connsiteX1" fmla="*/ 3498385 w 3648853"/>
              <a:gd name="connsiteY1" fmla="*/ 0 h 6857999"/>
              <a:gd name="connsiteX2" fmla="*/ 3648853 w 3648853"/>
              <a:gd name="connsiteY2" fmla="*/ 6857999 h 6857999"/>
              <a:gd name="connsiteX3" fmla="*/ 3218776 w 3648853"/>
              <a:gd name="connsiteY3" fmla="*/ 6857177 h 6857999"/>
              <a:gd name="connsiteX4" fmla="*/ 3052637 w 3648853"/>
              <a:gd name="connsiteY4" fmla="*/ 6579974 h 6857999"/>
              <a:gd name="connsiteX5" fmla="*/ 3068801 w 3648853"/>
              <a:gd name="connsiteY5" fmla="*/ 0 h 6857999"/>
              <a:gd name="connsiteX6" fmla="*/ 669038 w 3648853"/>
              <a:gd name="connsiteY6" fmla="*/ 7000 h 6857999"/>
              <a:gd name="connsiteX7" fmla="*/ 785639 w 3648853"/>
              <a:gd name="connsiteY7" fmla="*/ 0 h 6857999"/>
              <a:gd name="connsiteX8" fmla="*/ 487999 w 3648853"/>
              <a:gd name="connsiteY8" fmla="*/ 6137 h 6857999"/>
              <a:gd name="connsiteX9" fmla="*/ 3059596 w 3648853"/>
              <a:gd name="connsiteY9" fmla="*/ 0 h 6857999"/>
              <a:gd name="connsiteX10" fmla="*/ 3210064 w 3648853"/>
              <a:gd name="connsiteY10" fmla="*/ 6857999 h 6857999"/>
              <a:gd name="connsiteX11" fmla="*/ 0 w 3648853"/>
              <a:gd name="connsiteY11" fmla="*/ 6851863 h 6857999"/>
              <a:gd name="connsiteX12" fmla="*/ 487999 w 3648853"/>
              <a:gd name="connsiteY12" fmla="*/ 6137 h 6857999"/>
              <a:gd name="connsiteX0" fmla="*/ 785639 w 3648853"/>
              <a:gd name="connsiteY0" fmla="*/ 0 h 6857999"/>
              <a:gd name="connsiteX1" fmla="*/ 3498385 w 3648853"/>
              <a:gd name="connsiteY1" fmla="*/ 0 h 6857999"/>
              <a:gd name="connsiteX2" fmla="*/ 3648853 w 3648853"/>
              <a:gd name="connsiteY2" fmla="*/ 6857999 h 6857999"/>
              <a:gd name="connsiteX3" fmla="*/ 3218776 w 3648853"/>
              <a:gd name="connsiteY3" fmla="*/ 6857177 h 6857999"/>
              <a:gd name="connsiteX4" fmla="*/ 3052637 w 3648853"/>
              <a:gd name="connsiteY4" fmla="*/ 6579974 h 6857999"/>
              <a:gd name="connsiteX5" fmla="*/ 3068801 w 3648853"/>
              <a:gd name="connsiteY5" fmla="*/ 0 h 6857999"/>
              <a:gd name="connsiteX6" fmla="*/ 669038 w 3648853"/>
              <a:gd name="connsiteY6" fmla="*/ 7000 h 6857999"/>
              <a:gd name="connsiteX7" fmla="*/ 785639 w 3648853"/>
              <a:gd name="connsiteY7" fmla="*/ 0 h 6857999"/>
              <a:gd name="connsiteX8" fmla="*/ 438904 w 3648853"/>
              <a:gd name="connsiteY8" fmla="*/ 6137 h 6857999"/>
              <a:gd name="connsiteX9" fmla="*/ 3059596 w 3648853"/>
              <a:gd name="connsiteY9" fmla="*/ 0 h 6857999"/>
              <a:gd name="connsiteX10" fmla="*/ 3210064 w 3648853"/>
              <a:gd name="connsiteY10" fmla="*/ 6857999 h 6857999"/>
              <a:gd name="connsiteX11" fmla="*/ 0 w 3648853"/>
              <a:gd name="connsiteY11" fmla="*/ 6851863 h 6857999"/>
              <a:gd name="connsiteX12" fmla="*/ 438904 w 3648853"/>
              <a:gd name="connsiteY12" fmla="*/ 6137 h 6857999"/>
              <a:gd name="connsiteX0" fmla="*/ 346735 w 3209949"/>
              <a:gd name="connsiteY0" fmla="*/ 0 h 6857999"/>
              <a:gd name="connsiteX1" fmla="*/ 3059481 w 3209949"/>
              <a:gd name="connsiteY1" fmla="*/ 0 h 6857999"/>
              <a:gd name="connsiteX2" fmla="*/ 3209949 w 3209949"/>
              <a:gd name="connsiteY2" fmla="*/ 6857999 h 6857999"/>
              <a:gd name="connsiteX3" fmla="*/ 2779872 w 3209949"/>
              <a:gd name="connsiteY3" fmla="*/ 6857177 h 6857999"/>
              <a:gd name="connsiteX4" fmla="*/ 2613733 w 3209949"/>
              <a:gd name="connsiteY4" fmla="*/ 6579974 h 6857999"/>
              <a:gd name="connsiteX5" fmla="*/ 2629897 w 3209949"/>
              <a:gd name="connsiteY5" fmla="*/ 0 h 6857999"/>
              <a:gd name="connsiteX6" fmla="*/ 230134 w 3209949"/>
              <a:gd name="connsiteY6" fmla="*/ 7000 h 6857999"/>
              <a:gd name="connsiteX7" fmla="*/ 346735 w 3209949"/>
              <a:gd name="connsiteY7" fmla="*/ 0 h 6857999"/>
              <a:gd name="connsiteX8" fmla="*/ 0 w 3209949"/>
              <a:gd name="connsiteY8" fmla="*/ 6137 h 6857999"/>
              <a:gd name="connsiteX9" fmla="*/ 2620692 w 3209949"/>
              <a:gd name="connsiteY9" fmla="*/ 0 h 6857999"/>
              <a:gd name="connsiteX10" fmla="*/ 2771160 w 3209949"/>
              <a:gd name="connsiteY10" fmla="*/ 6857999 h 6857999"/>
              <a:gd name="connsiteX11" fmla="*/ 2954 w 3209949"/>
              <a:gd name="connsiteY11" fmla="*/ 6845726 h 6857999"/>
              <a:gd name="connsiteX12" fmla="*/ 0 w 3209949"/>
              <a:gd name="connsiteY12" fmla="*/ 6137 h 6857999"/>
              <a:gd name="connsiteX0" fmla="*/ 346735 w 3209949"/>
              <a:gd name="connsiteY0" fmla="*/ 0 h 6864137"/>
              <a:gd name="connsiteX1" fmla="*/ 3059481 w 3209949"/>
              <a:gd name="connsiteY1" fmla="*/ 0 h 6864137"/>
              <a:gd name="connsiteX2" fmla="*/ 3209949 w 3209949"/>
              <a:gd name="connsiteY2" fmla="*/ 6857999 h 6864137"/>
              <a:gd name="connsiteX3" fmla="*/ 2779872 w 3209949"/>
              <a:gd name="connsiteY3" fmla="*/ 6857177 h 6864137"/>
              <a:gd name="connsiteX4" fmla="*/ 2613733 w 3209949"/>
              <a:gd name="connsiteY4" fmla="*/ 6579974 h 6864137"/>
              <a:gd name="connsiteX5" fmla="*/ 2629897 w 3209949"/>
              <a:gd name="connsiteY5" fmla="*/ 0 h 6864137"/>
              <a:gd name="connsiteX6" fmla="*/ 230134 w 3209949"/>
              <a:gd name="connsiteY6" fmla="*/ 7000 h 6864137"/>
              <a:gd name="connsiteX7" fmla="*/ 346735 w 3209949"/>
              <a:gd name="connsiteY7" fmla="*/ 0 h 6864137"/>
              <a:gd name="connsiteX8" fmla="*/ 0 w 3209949"/>
              <a:gd name="connsiteY8" fmla="*/ 6137 h 6864137"/>
              <a:gd name="connsiteX9" fmla="*/ 2620692 w 3209949"/>
              <a:gd name="connsiteY9" fmla="*/ 0 h 6864137"/>
              <a:gd name="connsiteX10" fmla="*/ 2771160 w 3209949"/>
              <a:gd name="connsiteY10" fmla="*/ 6857999 h 6864137"/>
              <a:gd name="connsiteX11" fmla="*/ 2954 w 3209949"/>
              <a:gd name="connsiteY11" fmla="*/ 6864137 h 6864137"/>
              <a:gd name="connsiteX12" fmla="*/ 0 w 3209949"/>
              <a:gd name="connsiteY12" fmla="*/ 6137 h 6864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9949" h="6864137">
                <a:moveTo>
                  <a:pt x="346735" y="0"/>
                </a:moveTo>
                <a:lnTo>
                  <a:pt x="3059481" y="0"/>
                </a:lnTo>
                <a:cubicBezTo>
                  <a:pt x="2367071" y="1144534"/>
                  <a:pt x="1343267" y="3884665"/>
                  <a:pt x="3209949" y="6857999"/>
                </a:cubicBezTo>
                <a:lnTo>
                  <a:pt x="2779872" y="6857177"/>
                </a:lnTo>
                <a:lnTo>
                  <a:pt x="2613733" y="6579974"/>
                </a:lnTo>
                <a:cubicBezTo>
                  <a:pt x="977347" y="3714965"/>
                  <a:pt x="1959125" y="1108768"/>
                  <a:pt x="2629897" y="0"/>
                </a:cubicBezTo>
                <a:lnTo>
                  <a:pt x="230134" y="7000"/>
                </a:lnTo>
                <a:cubicBezTo>
                  <a:pt x="230134" y="6712"/>
                  <a:pt x="346735" y="288"/>
                  <a:pt x="346735" y="0"/>
                </a:cubicBezTo>
                <a:close/>
                <a:moveTo>
                  <a:pt x="0" y="6137"/>
                </a:moveTo>
                <a:lnTo>
                  <a:pt x="2620692" y="0"/>
                </a:lnTo>
                <a:cubicBezTo>
                  <a:pt x="1928282" y="1144534"/>
                  <a:pt x="904478" y="3884665"/>
                  <a:pt x="2771160" y="6857999"/>
                </a:cubicBezTo>
                <a:lnTo>
                  <a:pt x="2954" y="6864137"/>
                </a:lnTo>
                <a:cubicBezTo>
                  <a:pt x="1969" y="4584274"/>
                  <a:pt x="985" y="2286000"/>
                  <a:pt x="0" y="6137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endParaRPr lang="nl-NL" dirty="0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09019979-6A44-783E-3154-3E8966CE736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199438" y="1825625"/>
            <a:ext cx="3154362" cy="4351338"/>
          </a:xfrm>
          <a:solidFill>
            <a:srgbClr val="BCD2FF">
              <a:alpha val="48956"/>
            </a:srgbClr>
          </a:solidFill>
        </p:spPr>
        <p:txBody>
          <a:bodyPr lIns="216000" tIns="251999" rIns="251999" bIns="251999">
            <a:noAutofit/>
          </a:bodyPr>
          <a:lstStyle>
            <a:lvl1pPr>
              <a:defRPr sz="1200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226795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gpagina - 0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afbeelding 6">
            <a:extLst>
              <a:ext uri="{FF2B5EF4-FFF2-40B4-BE49-F238E27FC236}">
                <a16:creationId xmlns:a16="http://schemas.microsoft.com/office/drawing/2014/main" id="{98838D9D-2D9C-15B3-318A-CD1ECFCB7F5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242516" y="0"/>
            <a:ext cx="4949486" cy="6858000"/>
          </a:xfrm>
          <a:custGeom>
            <a:avLst/>
            <a:gdLst>
              <a:gd name="connsiteX0" fmla="*/ 0 w 4956580"/>
              <a:gd name="connsiteY0" fmla="*/ 0 h 6858000"/>
              <a:gd name="connsiteX1" fmla="*/ 4956580 w 4956580"/>
              <a:gd name="connsiteY1" fmla="*/ 0 h 6858000"/>
              <a:gd name="connsiteX2" fmla="*/ 4956580 w 4956580"/>
              <a:gd name="connsiteY2" fmla="*/ 6858000 h 6858000"/>
              <a:gd name="connsiteX3" fmla="*/ 0 w 4956580"/>
              <a:gd name="connsiteY3" fmla="*/ 6858000 h 6858000"/>
              <a:gd name="connsiteX4" fmla="*/ 0 w 4956580"/>
              <a:gd name="connsiteY4" fmla="*/ 0 h 6858000"/>
              <a:gd name="connsiteX0" fmla="*/ 1000317 w 4956580"/>
              <a:gd name="connsiteY0" fmla="*/ 0 h 6858000"/>
              <a:gd name="connsiteX1" fmla="*/ 4956580 w 4956580"/>
              <a:gd name="connsiteY1" fmla="*/ 0 h 6858000"/>
              <a:gd name="connsiteX2" fmla="*/ 4956580 w 4956580"/>
              <a:gd name="connsiteY2" fmla="*/ 6858000 h 6858000"/>
              <a:gd name="connsiteX3" fmla="*/ 0 w 4956580"/>
              <a:gd name="connsiteY3" fmla="*/ 6858000 h 6858000"/>
              <a:gd name="connsiteX4" fmla="*/ 1000317 w 4956580"/>
              <a:gd name="connsiteY4" fmla="*/ 0 h 6858000"/>
              <a:gd name="connsiteX0" fmla="*/ 0 w 3956263"/>
              <a:gd name="connsiteY0" fmla="*/ 0 h 6858000"/>
              <a:gd name="connsiteX1" fmla="*/ 3956263 w 3956263"/>
              <a:gd name="connsiteY1" fmla="*/ 0 h 6858000"/>
              <a:gd name="connsiteX2" fmla="*/ 3956263 w 3956263"/>
              <a:gd name="connsiteY2" fmla="*/ 6858000 h 6858000"/>
              <a:gd name="connsiteX3" fmla="*/ 49095 w 3956263"/>
              <a:gd name="connsiteY3" fmla="*/ 6858000 h 6858000"/>
              <a:gd name="connsiteX4" fmla="*/ 0 w 3956263"/>
              <a:gd name="connsiteY4" fmla="*/ 0 h 6858000"/>
              <a:gd name="connsiteX0" fmla="*/ 935630 w 4891893"/>
              <a:gd name="connsiteY0" fmla="*/ 0 h 6858000"/>
              <a:gd name="connsiteX1" fmla="*/ 4891893 w 4891893"/>
              <a:gd name="connsiteY1" fmla="*/ 0 h 6858000"/>
              <a:gd name="connsiteX2" fmla="*/ 4891893 w 4891893"/>
              <a:gd name="connsiteY2" fmla="*/ 6858000 h 6858000"/>
              <a:gd name="connsiteX3" fmla="*/ 984725 w 4891893"/>
              <a:gd name="connsiteY3" fmla="*/ 6858000 h 6858000"/>
              <a:gd name="connsiteX4" fmla="*/ 935630 w 4891893"/>
              <a:gd name="connsiteY4" fmla="*/ 0 h 6858000"/>
              <a:gd name="connsiteX0" fmla="*/ 1187030 w 5143293"/>
              <a:gd name="connsiteY0" fmla="*/ 0 h 6858000"/>
              <a:gd name="connsiteX1" fmla="*/ 5143293 w 5143293"/>
              <a:gd name="connsiteY1" fmla="*/ 0 h 6858000"/>
              <a:gd name="connsiteX2" fmla="*/ 5143293 w 5143293"/>
              <a:gd name="connsiteY2" fmla="*/ 6858000 h 6858000"/>
              <a:gd name="connsiteX3" fmla="*/ 1236125 w 5143293"/>
              <a:gd name="connsiteY3" fmla="*/ 6858000 h 6858000"/>
              <a:gd name="connsiteX4" fmla="*/ 1187030 w 5143293"/>
              <a:gd name="connsiteY4" fmla="*/ 0 h 6858000"/>
              <a:gd name="connsiteX0" fmla="*/ 993223 w 4949486"/>
              <a:gd name="connsiteY0" fmla="*/ 0 h 6858000"/>
              <a:gd name="connsiteX1" fmla="*/ 4949486 w 4949486"/>
              <a:gd name="connsiteY1" fmla="*/ 0 h 6858000"/>
              <a:gd name="connsiteX2" fmla="*/ 4949486 w 4949486"/>
              <a:gd name="connsiteY2" fmla="*/ 6858000 h 6858000"/>
              <a:gd name="connsiteX3" fmla="*/ 1042318 w 4949486"/>
              <a:gd name="connsiteY3" fmla="*/ 6858000 h 6858000"/>
              <a:gd name="connsiteX4" fmla="*/ 993223 w 4949486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49486" h="6858000">
                <a:moveTo>
                  <a:pt x="993223" y="0"/>
                </a:moveTo>
                <a:lnTo>
                  <a:pt x="4949486" y="0"/>
                </a:lnTo>
                <a:lnTo>
                  <a:pt x="4949486" y="6858000"/>
                </a:lnTo>
                <a:lnTo>
                  <a:pt x="1042318" y="6858000"/>
                </a:lnTo>
                <a:cubicBezTo>
                  <a:pt x="-692383" y="4166963"/>
                  <a:pt x="58367" y="1635488"/>
                  <a:pt x="993223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F962088-BBD5-6AB5-760D-3688AF283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2592" y="365125"/>
            <a:ext cx="5928256" cy="1325563"/>
          </a:xfrm>
        </p:spPr>
        <p:txBody>
          <a:bodyPr/>
          <a:lstStyle>
            <a:lvl1pPr>
              <a:defRPr b="0" i="0">
                <a:latin typeface="Merriweather" pitchFamily="2" charset="77"/>
              </a:defRPr>
            </a:lvl1pPr>
          </a:lstStyle>
          <a:p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D17FC0D-7DB9-6A85-CC26-55CB498D788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12591" y="1825625"/>
            <a:ext cx="5928257" cy="4351338"/>
          </a:xfrm>
        </p:spPr>
        <p:txBody>
          <a:bodyPr/>
          <a:lstStyle>
            <a:lvl1pPr>
              <a:defRPr b="0" i="0">
                <a:latin typeface="Merriweather" pitchFamily="2" charset="77"/>
              </a:defRPr>
            </a:lvl1pPr>
            <a:lvl2pPr>
              <a:defRPr b="0" i="0">
                <a:latin typeface="Merriweather" pitchFamily="2" charset="77"/>
              </a:defRPr>
            </a:lvl2pPr>
            <a:lvl3pPr>
              <a:defRPr b="0" i="0">
                <a:latin typeface="Merriweather" pitchFamily="2" charset="77"/>
              </a:defRPr>
            </a:lvl3pPr>
            <a:lvl4pPr>
              <a:defRPr b="0" i="0">
                <a:latin typeface="Merriweather" pitchFamily="2" charset="77"/>
              </a:defRPr>
            </a:lvl4pPr>
            <a:lvl5pPr>
              <a:defRPr b="0" i="0">
                <a:latin typeface="Merriweather" pitchFamily="2" charset="77"/>
              </a:defRPr>
            </a:lvl5pPr>
          </a:lstStyle>
          <a:p>
            <a:pPr lvl="0"/>
            <a:r>
              <a:rPr lang="nl-NL" dirty="0"/>
              <a:t>Hier tekstblok van maken</a:t>
            </a:r>
          </a:p>
        </p:txBody>
      </p:sp>
      <p:sp>
        <p:nvSpPr>
          <p:cNvPr id="6" name="Tijdelijke aanduiding voor dianummer 5" hidden="1">
            <a:extLst>
              <a:ext uri="{FF2B5EF4-FFF2-40B4-BE49-F238E27FC236}">
                <a16:creationId xmlns:a16="http://schemas.microsoft.com/office/drawing/2014/main" id="{ACADC35D-191F-A041-3DDA-4D52998AD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35978" y="6356350"/>
            <a:ext cx="417821" cy="365125"/>
          </a:xfrm>
        </p:spPr>
        <p:txBody>
          <a:bodyPr/>
          <a:lstStyle>
            <a:lvl1pPr>
              <a:defRPr b="0" i="0">
                <a:solidFill>
                  <a:srgbClr val="001158"/>
                </a:solidFill>
                <a:latin typeface="Merriweather" pitchFamily="2" charset="77"/>
              </a:defRPr>
            </a:lvl1pPr>
          </a:lstStyle>
          <a:p>
            <a:fld id="{63A6096C-3B80-FF40-9992-21B857607083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030596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gpagina - 0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962088-BBD5-6AB5-760D-3688AF283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2592" y="365125"/>
            <a:ext cx="10341208" cy="1325563"/>
          </a:xfrm>
        </p:spPr>
        <p:txBody>
          <a:bodyPr/>
          <a:lstStyle>
            <a:lvl1pPr>
              <a:defRPr b="0" i="0">
                <a:latin typeface="Merriweather" pitchFamily="2" charset="77"/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 hidden="1">
            <a:extLst>
              <a:ext uri="{FF2B5EF4-FFF2-40B4-BE49-F238E27FC236}">
                <a16:creationId xmlns:a16="http://schemas.microsoft.com/office/drawing/2014/main" id="{ACADC35D-191F-A041-3DDA-4D52998AD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35978" y="6356350"/>
            <a:ext cx="417821" cy="365125"/>
          </a:xfrm>
        </p:spPr>
        <p:txBody>
          <a:bodyPr/>
          <a:lstStyle>
            <a:lvl1pPr>
              <a:defRPr b="0" i="0">
                <a:solidFill>
                  <a:srgbClr val="001158"/>
                </a:solidFill>
                <a:latin typeface="Merriweather" pitchFamily="2" charset="77"/>
              </a:defRPr>
            </a:lvl1pPr>
          </a:lstStyle>
          <a:p>
            <a:fld id="{63A6096C-3B80-FF40-9992-21B857607083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6291EDE7-7C3B-A663-266A-1499CE12F7F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12591" y="1825625"/>
            <a:ext cx="10341208" cy="4351338"/>
          </a:xfrm>
        </p:spPr>
        <p:txBody>
          <a:bodyPr/>
          <a:lstStyle/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6828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olgpagina - 0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962088-BBD5-6AB5-760D-3688AF2836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12592" y="365125"/>
            <a:ext cx="10341208" cy="1325563"/>
          </a:xfrm>
        </p:spPr>
        <p:txBody>
          <a:bodyPr/>
          <a:lstStyle>
            <a:lvl1pPr>
              <a:defRPr b="1" i="0">
                <a:latin typeface="Merriweather" pitchFamily="2" charset="77"/>
              </a:defRPr>
            </a:lvl1pPr>
          </a:lstStyle>
          <a:p>
            <a:r>
              <a:rPr lang="nl-NL" dirty="0"/>
              <a:t>Video</a:t>
            </a: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7B6DB267-AABE-0225-A758-99F1B4073528}"/>
              </a:ext>
            </a:extLst>
          </p:cNvPr>
          <p:cNvSpPr txBox="1"/>
          <p:nvPr userDrawn="1"/>
        </p:nvSpPr>
        <p:spPr>
          <a:xfrm>
            <a:off x="1012592" y="1905000"/>
            <a:ext cx="1034120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0" i="0" kern="1200" dirty="0">
                <a:solidFill>
                  <a:srgbClr val="001158"/>
                </a:solidFill>
                <a:latin typeface="Merriweather" pitchFamily="2" charset="77"/>
                <a:ea typeface="+mn-ea"/>
                <a:cs typeface="+mn-cs"/>
              </a:rPr>
              <a:t>Kies het </a:t>
            </a:r>
            <a:r>
              <a:rPr lang="nl-NL" sz="2000" b="0" i="1" kern="1200" dirty="0">
                <a:solidFill>
                  <a:srgbClr val="001158"/>
                </a:solidFill>
                <a:latin typeface="Merriweather" pitchFamily="2" charset="77"/>
                <a:ea typeface="+mn-ea"/>
                <a:cs typeface="+mn-cs"/>
              </a:rPr>
              <a:t>Invoegen &gt; Media &gt;  Video</a:t>
            </a:r>
            <a:r>
              <a:rPr lang="nl-NL" sz="2000" b="0" i="0" kern="1200" dirty="0">
                <a:solidFill>
                  <a:srgbClr val="001158"/>
                </a:solidFill>
                <a:latin typeface="Merriweather" pitchFamily="2" charset="77"/>
                <a:ea typeface="+mn-ea"/>
                <a:cs typeface="+mn-cs"/>
              </a:rPr>
              <a:t> in het menu.</a:t>
            </a:r>
            <a:br>
              <a:rPr lang="nl-NL" sz="2000" b="0" i="0" kern="1200" dirty="0">
                <a:solidFill>
                  <a:srgbClr val="001158"/>
                </a:solidFill>
                <a:latin typeface="Merriweather" pitchFamily="2" charset="77"/>
                <a:ea typeface="+mn-ea"/>
                <a:cs typeface="+mn-cs"/>
              </a:rPr>
            </a:br>
            <a:endParaRPr lang="nl-NL" sz="2000" b="0" i="0" kern="1200" dirty="0">
              <a:solidFill>
                <a:srgbClr val="001158"/>
              </a:solidFill>
              <a:latin typeface="Merriweather" pitchFamily="2" charset="77"/>
              <a:ea typeface="+mn-ea"/>
              <a:cs typeface="+mn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b="0" i="0" kern="1200" dirty="0">
                <a:solidFill>
                  <a:srgbClr val="001158"/>
                </a:solidFill>
                <a:latin typeface="Merriweather" pitchFamily="2" charset="77"/>
                <a:ea typeface="+mn-ea"/>
                <a:cs typeface="+mn-cs"/>
              </a:rPr>
              <a:t>Klik op </a:t>
            </a:r>
            <a:r>
              <a:rPr lang="nl-NL" sz="2000" b="0" i="1" kern="1200" dirty="0">
                <a:solidFill>
                  <a:srgbClr val="001158"/>
                </a:solidFill>
                <a:latin typeface="Merriweather" pitchFamily="2" charset="77"/>
                <a:ea typeface="+mn-ea"/>
                <a:cs typeface="+mn-cs"/>
              </a:rPr>
              <a:t>Dit apparaat…</a:t>
            </a:r>
            <a:r>
              <a:rPr lang="nl-NL" sz="2000" b="0" i="0" kern="1200" dirty="0">
                <a:solidFill>
                  <a:srgbClr val="001158"/>
                </a:solidFill>
                <a:latin typeface="Merriweather" pitchFamily="2" charset="77"/>
                <a:ea typeface="+mn-ea"/>
                <a:cs typeface="+mn-cs"/>
              </a:rPr>
              <a:t> als je een video wilt gebruiken die op je eigen computer staat en selecteer het bestand.</a:t>
            </a:r>
            <a:br>
              <a:rPr lang="nl-NL" sz="2000" b="0" i="0" kern="1200" dirty="0">
                <a:solidFill>
                  <a:srgbClr val="001158"/>
                </a:solidFill>
                <a:latin typeface="Merriweather" pitchFamily="2" charset="77"/>
                <a:ea typeface="+mn-ea"/>
                <a:cs typeface="+mn-cs"/>
              </a:rPr>
            </a:br>
            <a:endParaRPr lang="nl-NL" sz="2000" b="0" i="0" kern="1200" dirty="0">
              <a:solidFill>
                <a:srgbClr val="001158"/>
              </a:solidFill>
              <a:latin typeface="Merriweather" pitchFamily="2" charset="77"/>
              <a:ea typeface="+mn-ea"/>
              <a:cs typeface="+mn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b="0" i="0" kern="1200" dirty="0">
                <a:solidFill>
                  <a:srgbClr val="001158"/>
                </a:solidFill>
                <a:latin typeface="Merriweather" pitchFamily="2" charset="77"/>
                <a:ea typeface="+mn-ea"/>
                <a:cs typeface="+mn-cs"/>
              </a:rPr>
              <a:t>Klik op </a:t>
            </a:r>
            <a:r>
              <a:rPr lang="nl-NL" sz="2000" b="0" i="1" kern="1200" dirty="0">
                <a:solidFill>
                  <a:srgbClr val="001158"/>
                </a:solidFill>
                <a:latin typeface="Merriweather" pitchFamily="2" charset="77"/>
                <a:ea typeface="+mn-ea"/>
                <a:cs typeface="+mn-cs"/>
              </a:rPr>
              <a:t>Onlinevideo’s…</a:t>
            </a:r>
            <a:r>
              <a:rPr lang="nl-NL" sz="2000" b="0" i="0" kern="1200" dirty="0">
                <a:solidFill>
                  <a:srgbClr val="001158"/>
                </a:solidFill>
                <a:latin typeface="Merriweather" pitchFamily="2" charset="77"/>
                <a:ea typeface="+mn-ea"/>
                <a:cs typeface="+mn-cs"/>
              </a:rPr>
              <a:t> als je een video wilt tonen die op een online videoplatform staat en vul het adres in.</a:t>
            </a:r>
            <a:endParaRPr lang="en-US" sz="2000" b="0" i="0" kern="1200" dirty="0">
              <a:solidFill>
                <a:srgbClr val="001158"/>
              </a:solidFill>
              <a:latin typeface="Merriweather" pitchFamily="2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15352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gpagina - 0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 hidden="1">
            <a:extLst>
              <a:ext uri="{FF2B5EF4-FFF2-40B4-BE49-F238E27FC236}">
                <a16:creationId xmlns:a16="http://schemas.microsoft.com/office/drawing/2014/main" id="{ACADC35D-191F-A041-3DDA-4D52998AD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35978" y="6356350"/>
            <a:ext cx="417821" cy="365125"/>
          </a:xfrm>
        </p:spPr>
        <p:txBody>
          <a:bodyPr/>
          <a:lstStyle>
            <a:lvl1pPr>
              <a:defRPr b="0" i="0">
                <a:solidFill>
                  <a:srgbClr val="001158"/>
                </a:solidFill>
                <a:latin typeface="Merriweather" pitchFamily="2" charset="77"/>
              </a:defRPr>
            </a:lvl1pPr>
          </a:lstStyle>
          <a:p>
            <a:fld id="{63A6096C-3B80-FF40-9992-21B857607083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534D4203-3468-03E9-7CA8-FE05BD7C5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 b="0" i="0">
                <a:latin typeface="Merriweather" pitchFamily="2" charset="77"/>
              </a:defRPr>
            </a:lvl1pPr>
          </a:lstStyle>
          <a:p>
            <a:endParaRPr lang="nl-NL" dirty="0"/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1EF2FECF-B4C3-CFF7-B2FE-C68ACD0D5E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b="0" i="0">
                <a:latin typeface="Merriweather" pitchFamily="2" charset="77"/>
              </a:defRPr>
            </a:lvl1pPr>
            <a:lvl2pPr>
              <a:defRPr b="0" i="0">
                <a:latin typeface="Merriweather" pitchFamily="2" charset="77"/>
              </a:defRPr>
            </a:lvl2pPr>
            <a:lvl3pPr>
              <a:defRPr b="0" i="0">
                <a:latin typeface="Merriweather" pitchFamily="2" charset="77"/>
              </a:defRPr>
            </a:lvl3pPr>
            <a:lvl4pPr>
              <a:defRPr b="0" i="0">
                <a:latin typeface="Merriweather" pitchFamily="2" charset="77"/>
              </a:defRPr>
            </a:lvl4pPr>
            <a:lvl5pPr>
              <a:defRPr b="0" i="0">
                <a:latin typeface="Merriweather" pitchFamily="2" charset="77"/>
              </a:defRPr>
            </a:lvl5pPr>
          </a:lstStyle>
          <a:p>
            <a:pPr lvl="0"/>
            <a:endParaRPr lang="nl-NL" dirty="0"/>
          </a:p>
        </p:txBody>
      </p:sp>
      <p:sp>
        <p:nvSpPr>
          <p:cNvPr id="8" name="Tijdelijke aanduiding voor inhoud 3">
            <a:extLst>
              <a:ext uri="{FF2B5EF4-FFF2-40B4-BE49-F238E27FC236}">
                <a16:creationId xmlns:a16="http://schemas.microsoft.com/office/drawing/2014/main" id="{028922F3-5308-9A78-B4BE-A316931129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b="0" i="0">
                <a:latin typeface="Merriweather" pitchFamily="2" charset="77"/>
              </a:defRPr>
            </a:lvl1pPr>
            <a:lvl2pPr>
              <a:defRPr b="0" i="0">
                <a:latin typeface="Merriweather" pitchFamily="2" charset="77"/>
              </a:defRPr>
            </a:lvl2pPr>
            <a:lvl3pPr>
              <a:defRPr b="0" i="0">
                <a:latin typeface="Merriweather" pitchFamily="2" charset="77"/>
              </a:defRPr>
            </a:lvl3pPr>
            <a:lvl4pPr>
              <a:defRPr b="0" i="0">
                <a:latin typeface="Merriweather" pitchFamily="2" charset="77"/>
              </a:defRPr>
            </a:lvl4pPr>
            <a:lvl5pPr>
              <a:defRPr b="0" i="0">
                <a:latin typeface="Merriweather" pitchFamily="2" charset="77"/>
              </a:defRPr>
            </a:lvl5pPr>
          </a:lstStyle>
          <a:p>
            <a:pPr lvl="0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964883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gpagina - 08">
    <p:bg>
      <p:bgPr>
        <a:solidFill>
          <a:srgbClr val="BCD2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>
            <a:extLst>
              <a:ext uri="{FF2B5EF4-FFF2-40B4-BE49-F238E27FC236}">
                <a16:creationId xmlns:a16="http://schemas.microsoft.com/office/drawing/2014/main" id="{2A48E6AE-6CD5-F62F-E4C0-785FB492549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46209" y="0"/>
            <a:ext cx="5845791" cy="3429000"/>
          </a:xfrm>
        </p:spPr>
        <p:txBody>
          <a:bodyPr/>
          <a:lstStyle/>
          <a:p>
            <a:endParaRPr lang="nl-NL"/>
          </a:p>
        </p:txBody>
      </p:sp>
      <p:sp>
        <p:nvSpPr>
          <p:cNvPr id="12" name="Tijdelijke aanduiding voor afbeelding 10">
            <a:extLst>
              <a:ext uri="{FF2B5EF4-FFF2-40B4-BE49-F238E27FC236}">
                <a16:creationId xmlns:a16="http://schemas.microsoft.com/office/drawing/2014/main" id="{67C05B3D-92B5-8EC3-9C00-7E2410A3D80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46209" y="3429000"/>
            <a:ext cx="5845791" cy="3429000"/>
          </a:xfrm>
        </p:spPr>
        <p:txBody>
          <a:bodyPr/>
          <a:lstStyle/>
          <a:p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F962088-BBD5-6AB5-760D-3688AF283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2592" y="365125"/>
            <a:ext cx="5083408" cy="1325563"/>
          </a:xfrm>
        </p:spPr>
        <p:txBody>
          <a:bodyPr/>
          <a:lstStyle>
            <a:lvl1pPr>
              <a:defRPr b="0" i="0">
                <a:latin typeface="Merriweather" pitchFamily="2" charset="77"/>
              </a:defRPr>
            </a:lvl1pPr>
          </a:lstStyle>
          <a:p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D17FC0D-7DB9-6A85-CC26-55CB498D78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2591" y="1825625"/>
            <a:ext cx="5083409" cy="4351338"/>
          </a:xfrm>
        </p:spPr>
        <p:txBody>
          <a:bodyPr/>
          <a:lstStyle>
            <a:lvl1pPr>
              <a:defRPr b="0" i="0">
                <a:latin typeface="Merriweather" pitchFamily="2" charset="77"/>
              </a:defRPr>
            </a:lvl1pPr>
            <a:lvl2pPr>
              <a:defRPr b="0" i="0">
                <a:latin typeface="Merriweather" pitchFamily="2" charset="77"/>
              </a:defRPr>
            </a:lvl2pPr>
            <a:lvl3pPr>
              <a:defRPr b="0" i="0">
                <a:latin typeface="Merriweather" pitchFamily="2" charset="77"/>
              </a:defRPr>
            </a:lvl3pPr>
            <a:lvl4pPr>
              <a:defRPr b="0" i="0">
                <a:latin typeface="Merriweather" pitchFamily="2" charset="77"/>
              </a:defRPr>
            </a:lvl4pPr>
            <a:lvl5pPr>
              <a:defRPr b="0" i="0">
                <a:latin typeface="Merriweather" pitchFamily="2" charset="77"/>
              </a:defRPr>
            </a:lvl5pPr>
          </a:lstStyle>
          <a:p>
            <a:pPr lvl="0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83102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Afbeelding met cirkel&#10;&#10;Door AI gegenereerde inhoud is mogelijk onjuist.">
            <a:extLst>
              <a:ext uri="{FF2B5EF4-FFF2-40B4-BE49-F238E27FC236}">
                <a16:creationId xmlns:a16="http://schemas.microsoft.com/office/drawing/2014/main" id="{05C80E11-D513-E966-CBC3-98D7A8C5E29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079"/>
            <a:ext cx="10087784" cy="685800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C688360-AAFE-B0D3-DBB4-B0CFBDFA6C2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ctrTitle"/>
          </p:nvPr>
        </p:nvSpPr>
        <p:spPr>
          <a:xfrm>
            <a:off x="7214991" y="978312"/>
            <a:ext cx="4066784" cy="3286799"/>
          </a:xfrm>
          <a:solidFill>
            <a:srgbClr val="001158"/>
          </a:solidFill>
        </p:spPr>
        <p:txBody>
          <a:bodyPr lIns="432000" rIns="360000" anchor="ctr" anchorCtr="0">
            <a:noAutofit/>
          </a:bodyPr>
          <a:lstStyle>
            <a:lvl1pPr algn="l">
              <a:defRPr sz="3200" b="1" i="0">
                <a:solidFill>
                  <a:schemeClr val="bg1"/>
                </a:solidFill>
                <a:latin typeface="Merriweather" pitchFamily="2" charset="77"/>
              </a:defRPr>
            </a:lvl1pPr>
          </a:lstStyle>
          <a:p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713051C-B727-8990-F733-2E7ED20674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97035" y="3429000"/>
            <a:ext cx="3369628" cy="757020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nl-NL" sz="2200" baseline="0" dirty="0">
                <a:solidFill>
                  <a:srgbClr val="BCD2FF"/>
                </a:solidFill>
                <a:latin typeface="Vestula Pro" panose="020B0A03060302020204" pitchFamily="34" charset="0"/>
              </a:defRPr>
            </a:lvl1pPr>
          </a:lstStyle>
          <a:p>
            <a:pPr marL="0" lvl="0" indent="0">
              <a:buNone/>
            </a:pPr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01E5F8AE-87B9-9092-E060-12A28E0B2C9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4"/>
          <a:srcRect/>
          <a:stretch/>
        </p:blipFill>
        <p:spPr>
          <a:xfrm>
            <a:off x="0" y="4933055"/>
            <a:ext cx="4252236" cy="1924945"/>
          </a:xfrm>
          <a:prstGeom prst="rect">
            <a:avLst/>
          </a:prstGeom>
        </p:spPr>
      </p:pic>
      <p:sp>
        <p:nvSpPr>
          <p:cNvPr id="12" name="Instructie">
            <a:extLst>
              <a:ext uri="{FF2B5EF4-FFF2-40B4-BE49-F238E27FC236}">
                <a16:creationId xmlns:a16="http://schemas.microsoft.com/office/drawing/2014/main" id="{4AD96448-DA16-1379-2621-87486DF1B08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-409238"/>
            <a:ext cx="12192000" cy="36642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/>
        </p:spPr>
        <p:txBody>
          <a:bodyPr wrap="square" lIns="216000" tIns="72000" rIns="216000" bIns="108000" rtlCol="0">
            <a:spAutoFit/>
          </a:bodyPr>
          <a:lstStyle>
            <a:defPPr>
              <a:defRPr lang="nl-NL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/>
            </a:lvl1pPr>
          </a:lstStyle>
          <a:p>
            <a:pPr lvl="0"/>
            <a:r>
              <a:rPr lang="nl-NL" dirty="0"/>
              <a:t>Achtergrondafbeelding plaatsen of veranderen? Druk met de rechtermuisknop op de dia en kies Achtergrond opmaken...  &gt; Opvulling met afbeelding of </a:t>
            </a:r>
            <a:r>
              <a:rPr lang="nl-NL" dirty="0" err="1"/>
              <a:t>bitmappatroon</a:t>
            </a:r>
            <a:r>
              <a:rPr lang="nl-NL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6519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gpagina - 09">
    <p:bg>
      <p:bgPr>
        <a:solidFill>
          <a:srgbClr val="0011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10">
            <a:extLst>
              <a:ext uri="{FF2B5EF4-FFF2-40B4-BE49-F238E27FC236}">
                <a16:creationId xmlns:a16="http://schemas.microsoft.com/office/drawing/2014/main" id="{F4A17952-3FAC-48DC-E887-1257351E8ED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46209" y="0"/>
            <a:ext cx="5845791" cy="3429000"/>
          </a:xfr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afbeelding 10">
            <a:extLst>
              <a:ext uri="{FF2B5EF4-FFF2-40B4-BE49-F238E27FC236}">
                <a16:creationId xmlns:a16="http://schemas.microsoft.com/office/drawing/2014/main" id="{8E8A60DD-62F1-EBFE-2087-2CDEB9C02A0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46208" y="2755900"/>
            <a:ext cx="5845791" cy="3429000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6DA3A380-204F-344C-5AFC-389EA8E0C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2592" y="365125"/>
            <a:ext cx="5083408" cy="1325563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Merriweather" pitchFamily="2" charset="77"/>
              </a:defRPr>
            </a:lvl1pPr>
          </a:lstStyle>
          <a:p>
            <a:endParaRPr lang="nl-NL" dirty="0"/>
          </a:p>
        </p:txBody>
      </p:sp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F4A0DDD0-33B8-851D-5BC9-3DE1D73C6F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2591" y="1825625"/>
            <a:ext cx="5083409" cy="4351338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Merriweather" pitchFamily="2" charset="77"/>
              </a:defRPr>
            </a:lvl1pPr>
            <a:lvl2pPr>
              <a:defRPr b="0" i="0">
                <a:solidFill>
                  <a:schemeClr val="bg1"/>
                </a:solidFill>
                <a:latin typeface="Merriweather" pitchFamily="2" charset="77"/>
              </a:defRPr>
            </a:lvl2pPr>
            <a:lvl3pPr>
              <a:defRPr b="0" i="0">
                <a:solidFill>
                  <a:schemeClr val="bg1"/>
                </a:solidFill>
                <a:latin typeface="Merriweather" pitchFamily="2" charset="77"/>
              </a:defRPr>
            </a:lvl3pPr>
            <a:lvl4pPr>
              <a:defRPr b="0" i="0">
                <a:solidFill>
                  <a:schemeClr val="bg1"/>
                </a:solidFill>
                <a:latin typeface="Merriweather" pitchFamily="2" charset="77"/>
              </a:defRPr>
            </a:lvl4pPr>
            <a:lvl5pPr>
              <a:defRPr b="0" i="0">
                <a:solidFill>
                  <a:schemeClr val="bg1"/>
                </a:solidFill>
                <a:latin typeface="Merriweather" pitchFamily="2" charset="77"/>
              </a:defRPr>
            </a:lvl5pPr>
          </a:lstStyle>
          <a:p>
            <a:pPr lvl="0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784217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gpagina - 10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afbeelding 10">
            <a:extLst>
              <a:ext uri="{FF2B5EF4-FFF2-40B4-BE49-F238E27FC236}">
                <a16:creationId xmlns:a16="http://schemas.microsoft.com/office/drawing/2014/main" id="{F7BDAB06-3E9E-DFCF-FC9C-F8ED0636007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12591" y="3915367"/>
            <a:ext cx="3265982" cy="2176700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 hidden="1">
            <a:extLst>
              <a:ext uri="{FF2B5EF4-FFF2-40B4-BE49-F238E27FC236}">
                <a16:creationId xmlns:a16="http://schemas.microsoft.com/office/drawing/2014/main" id="{ACADC35D-191F-A041-3DDA-4D52998AD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35978" y="6356350"/>
            <a:ext cx="417821" cy="365125"/>
          </a:xfrm>
        </p:spPr>
        <p:txBody>
          <a:bodyPr/>
          <a:lstStyle>
            <a:lvl1pPr>
              <a:defRPr b="0" i="0">
                <a:solidFill>
                  <a:srgbClr val="001158"/>
                </a:solidFill>
                <a:latin typeface="Merriweather" pitchFamily="2" charset="77"/>
              </a:defRPr>
            </a:lvl1pPr>
          </a:lstStyle>
          <a:p>
            <a:fld id="{63A6096C-3B80-FF40-9992-21B857607083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BB1235EC-A615-0060-E37C-270414BD4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2592" y="365125"/>
            <a:ext cx="10858686" cy="1325563"/>
          </a:xfrm>
        </p:spPr>
        <p:txBody>
          <a:bodyPr/>
          <a:lstStyle>
            <a:lvl1pPr>
              <a:defRPr b="0" i="0">
                <a:latin typeface="Merriweather" pitchFamily="2" charset="77"/>
              </a:defRPr>
            </a:lvl1pPr>
          </a:lstStyle>
          <a:p>
            <a:endParaRPr lang="nl-NL" dirty="0"/>
          </a:p>
        </p:txBody>
      </p:sp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A3630B0C-D7B5-B04F-3CAD-05E82470B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2591" y="1825625"/>
            <a:ext cx="10858687" cy="1954805"/>
          </a:xfrm>
        </p:spPr>
        <p:txBody>
          <a:bodyPr/>
          <a:lstStyle>
            <a:lvl1pPr>
              <a:defRPr b="0" i="0">
                <a:latin typeface="Merriweather" pitchFamily="2" charset="77"/>
              </a:defRPr>
            </a:lvl1pPr>
            <a:lvl2pPr>
              <a:defRPr b="0" i="0">
                <a:latin typeface="Merriweather" pitchFamily="2" charset="77"/>
              </a:defRPr>
            </a:lvl2pPr>
            <a:lvl3pPr>
              <a:defRPr b="0" i="0">
                <a:latin typeface="Merriweather" pitchFamily="2" charset="77"/>
              </a:defRPr>
            </a:lvl3pPr>
            <a:lvl4pPr>
              <a:defRPr b="0" i="0">
                <a:latin typeface="Merriweather" pitchFamily="2" charset="77"/>
              </a:defRPr>
            </a:lvl4pPr>
            <a:lvl5pPr>
              <a:defRPr b="0" i="0">
                <a:latin typeface="Merriweather" pitchFamily="2" charset="77"/>
              </a:defRPr>
            </a:lvl5pPr>
          </a:lstStyle>
          <a:p>
            <a:pPr lvl="0"/>
            <a:endParaRPr lang="nl-NL" dirty="0"/>
          </a:p>
        </p:txBody>
      </p:sp>
      <p:sp>
        <p:nvSpPr>
          <p:cNvPr id="7" name="Tijdelijke aanduiding voor afbeelding 10">
            <a:extLst>
              <a:ext uri="{FF2B5EF4-FFF2-40B4-BE49-F238E27FC236}">
                <a16:creationId xmlns:a16="http://schemas.microsoft.com/office/drawing/2014/main" id="{61835565-A9E6-954C-EA35-78C6DECAE3D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810081" y="3915367"/>
            <a:ext cx="3265982" cy="2176700"/>
          </a:xfrm>
        </p:spPr>
        <p:txBody>
          <a:bodyPr/>
          <a:lstStyle/>
          <a:p>
            <a:endParaRPr lang="nl-NL"/>
          </a:p>
        </p:txBody>
      </p:sp>
      <p:sp>
        <p:nvSpPr>
          <p:cNvPr id="10" name="Tijdelijke aanduiding voor afbeelding 10">
            <a:extLst>
              <a:ext uri="{FF2B5EF4-FFF2-40B4-BE49-F238E27FC236}">
                <a16:creationId xmlns:a16="http://schemas.microsoft.com/office/drawing/2014/main" id="{60EE0D81-3C5C-9919-0B8C-0616CB5E583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607570" y="3915367"/>
            <a:ext cx="3265982" cy="2176700"/>
          </a:xfrm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935156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gpagina - 1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10">
            <a:extLst>
              <a:ext uri="{FF2B5EF4-FFF2-40B4-BE49-F238E27FC236}">
                <a16:creationId xmlns:a16="http://schemas.microsoft.com/office/drawing/2014/main" id="{857F7FE0-63AB-A854-BA9D-0116B556346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75279" y="365125"/>
            <a:ext cx="6096000" cy="4012442"/>
          </a:xfrm>
        </p:spPr>
        <p:txBody>
          <a:bodyPr/>
          <a:lstStyle/>
          <a:p>
            <a:endParaRPr lang="nl-NL"/>
          </a:p>
        </p:txBody>
      </p:sp>
      <p:sp>
        <p:nvSpPr>
          <p:cNvPr id="2" name="Tijdelijke aanduiding voor afbeelding 10">
            <a:extLst>
              <a:ext uri="{FF2B5EF4-FFF2-40B4-BE49-F238E27FC236}">
                <a16:creationId xmlns:a16="http://schemas.microsoft.com/office/drawing/2014/main" id="{F7BDAB06-3E9E-DFCF-FC9C-F8ED0636007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615452" y="3166281"/>
            <a:ext cx="3848668" cy="2925786"/>
          </a:xfrm>
        </p:spPr>
        <p:txBody>
          <a:bodyPr/>
          <a:lstStyle/>
          <a:p>
            <a:endParaRPr lang="nl-NL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BB1235EC-A615-0060-E37C-270414BD4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2592" y="365125"/>
            <a:ext cx="4507928" cy="1325563"/>
          </a:xfrm>
        </p:spPr>
        <p:txBody>
          <a:bodyPr/>
          <a:lstStyle>
            <a:lvl1pPr>
              <a:defRPr b="0" i="0">
                <a:latin typeface="Merriweather" pitchFamily="2" charset="77"/>
              </a:defRPr>
            </a:lvl1pPr>
          </a:lstStyle>
          <a:p>
            <a:endParaRPr lang="nl-NL" dirty="0"/>
          </a:p>
        </p:txBody>
      </p:sp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A3630B0C-D7B5-B04F-3CAD-05E82470B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2592" y="1825625"/>
            <a:ext cx="4507928" cy="4351338"/>
          </a:xfrm>
        </p:spPr>
        <p:txBody>
          <a:bodyPr/>
          <a:lstStyle>
            <a:lvl1pPr>
              <a:defRPr b="0" i="0">
                <a:latin typeface="Merriweather" pitchFamily="2" charset="77"/>
              </a:defRPr>
            </a:lvl1pPr>
            <a:lvl2pPr>
              <a:defRPr b="0" i="0">
                <a:latin typeface="Merriweather" pitchFamily="2" charset="77"/>
              </a:defRPr>
            </a:lvl2pPr>
            <a:lvl3pPr>
              <a:defRPr b="0" i="0">
                <a:latin typeface="Merriweather" pitchFamily="2" charset="77"/>
              </a:defRPr>
            </a:lvl3pPr>
            <a:lvl4pPr>
              <a:defRPr b="0" i="0">
                <a:latin typeface="Merriweather" pitchFamily="2" charset="77"/>
              </a:defRPr>
            </a:lvl4pPr>
            <a:lvl5pPr>
              <a:defRPr b="0" i="0">
                <a:latin typeface="Merriweather" pitchFamily="2" charset="77"/>
              </a:defRPr>
            </a:lvl5pPr>
          </a:lstStyle>
          <a:p>
            <a:pPr lvl="0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982406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gpagina - 1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10">
            <a:extLst>
              <a:ext uri="{FF2B5EF4-FFF2-40B4-BE49-F238E27FC236}">
                <a16:creationId xmlns:a16="http://schemas.microsoft.com/office/drawing/2014/main" id="{857F7FE0-63AB-A854-BA9D-0116B556346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46209" y="0"/>
            <a:ext cx="5845791" cy="3429000"/>
          </a:xfr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afbeelding 10">
            <a:extLst>
              <a:ext uri="{FF2B5EF4-FFF2-40B4-BE49-F238E27FC236}">
                <a16:creationId xmlns:a16="http://schemas.microsoft.com/office/drawing/2014/main" id="{9211A429-036F-1729-8B5F-287CCD504E3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46209" y="3429000"/>
            <a:ext cx="2927445" cy="3429000"/>
          </a:xfrm>
        </p:spPr>
        <p:txBody>
          <a:bodyPr/>
          <a:lstStyle/>
          <a:p>
            <a:endParaRPr lang="nl-NL"/>
          </a:p>
        </p:txBody>
      </p:sp>
      <p:sp>
        <p:nvSpPr>
          <p:cNvPr id="2" name="Tijdelijke aanduiding voor afbeelding 10">
            <a:extLst>
              <a:ext uri="{FF2B5EF4-FFF2-40B4-BE49-F238E27FC236}">
                <a16:creationId xmlns:a16="http://schemas.microsoft.com/office/drawing/2014/main" id="{F7BDAB06-3E9E-DFCF-FC9C-F8ED0636007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280477" y="3429000"/>
            <a:ext cx="2927445" cy="3429000"/>
          </a:xfr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 hidden="1">
            <a:extLst>
              <a:ext uri="{FF2B5EF4-FFF2-40B4-BE49-F238E27FC236}">
                <a16:creationId xmlns:a16="http://schemas.microsoft.com/office/drawing/2014/main" id="{ACADC35D-191F-A041-3DDA-4D52998AD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35978" y="6356350"/>
            <a:ext cx="417821" cy="365125"/>
          </a:xfrm>
        </p:spPr>
        <p:txBody>
          <a:bodyPr/>
          <a:lstStyle>
            <a:lvl1pPr>
              <a:defRPr b="0" i="0">
                <a:solidFill>
                  <a:srgbClr val="001158"/>
                </a:solidFill>
                <a:latin typeface="Merriweather" pitchFamily="2" charset="77"/>
              </a:defRPr>
            </a:lvl1pPr>
          </a:lstStyle>
          <a:p>
            <a:fld id="{63A6096C-3B80-FF40-9992-21B857607083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BB1235EC-A615-0060-E37C-270414BD4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2592" y="365125"/>
            <a:ext cx="5083408" cy="1325563"/>
          </a:xfrm>
        </p:spPr>
        <p:txBody>
          <a:bodyPr/>
          <a:lstStyle>
            <a:lvl1pPr>
              <a:defRPr b="0" i="0">
                <a:latin typeface="Merriweather" pitchFamily="2" charset="77"/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A3630B0C-D7B5-B04F-3CAD-05E82470B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2591" y="1825625"/>
            <a:ext cx="5083409" cy="4351338"/>
          </a:xfrm>
        </p:spPr>
        <p:txBody>
          <a:bodyPr/>
          <a:lstStyle>
            <a:lvl1pPr>
              <a:defRPr b="0" i="0">
                <a:latin typeface="Merriweather" pitchFamily="2" charset="77"/>
              </a:defRPr>
            </a:lvl1pPr>
            <a:lvl2pPr>
              <a:defRPr b="0" i="0">
                <a:latin typeface="Merriweather" pitchFamily="2" charset="77"/>
              </a:defRPr>
            </a:lvl2pPr>
            <a:lvl3pPr>
              <a:defRPr b="0" i="0">
                <a:latin typeface="Merriweather" pitchFamily="2" charset="77"/>
              </a:defRPr>
            </a:lvl3pPr>
            <a:lvl4pPr>
              <a:defRPr b="0" i="0">
                <a:latin typeface="Merriweather" pitchFamily="2" charset="77"/>
              </a:defRPr>
            </a:lvl4pPr>
            <a:lvl5pPr>
              <a:defRPr b="0" i="0">
                <a:latin typeface="Merriweather" pitchFamily="2" charset="77"/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40750672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gpagina - 1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10">
            <a:extLst>
              <a:ext uri="{FF2B5EF4-FFF2-40B4-BE49-F238E27FC236}">
                <a16:creationId xmlns:a16="http://schemas.microsoft.com/office/drawing/2014/main" id="{857F7FE0-63AB-A854-BA9D-0116B556346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98909" y="0"/>
            <a:ext cx="6693091" cy="3429000"/>
          </a:xfr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afbeelding 10">
            <a:extLst>
              <a:ext uri="{FF2B5EF4-FFF2-40B4-BE49-F238E27FC236}">
                <a16:creationId xmlns:a16="http://schemas.microsoft.com/office/drawing/2014/main" id="{9211A429-036F-1729-8B5F-287CCD504E3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498909" y="3428999"/>
            <a:ext cx="3303897" cy="3429000"/>
          </a:xfrm>
        </p:spPr>
        <p:txBody>
          <a:bodyPr/>
          <a:lstStyle/>
          <a:p>
            <a:endParaRPr lang="nl-NL"/>
          </a:p>
        </p:txBody>
      </p:sp>
      <p:sp>
        <p:nvSpPr>
          <p:cNvPr id="2" name="Tijdelijke aanduiding voor afbeelding 10">
            <a:extLst>
              <a:ext uri="{FF2B5EF4-FFF2-40B4-BE49-F238E27FC236}">
                <a16:creationId xmlns:a16="http://schemas.microsoft.com/office/drawing/2014/main" id="{F7BDAB06-3E9E-DFCF-FC9C-F8ED0636007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802807" y="3429000"/>
            <a:ext cx="3405116" cy="3429000"/>
          </a:xfr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 hidden="1">
            <a:extLst>
              <a:ext uri="{FF2B5EF4-FFF2-40B4-BE49-F238E27FC236}">
                <a16:creationId xmlns:a16="http://schemas.microsoft.com/office/drawing/2014/main" id="{ACADC35D-191F-A041-3DDA-4D52998AD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35978" y="6356350"/>
            <a:ext cx="417821" cy="365125"/>
          </a:xfrm>
        </p:spPr>
        <p:txBody>
          <a:bodyPr/>
          <a:lstStyle>
            <a:lvl1pPr>
              <a:defRPr b="0" i="0">
                <a:solidFill>
                  <a:srgbClr val="001158"/>
                </a:solidFill>
                <a:latin typeface="Merriweather" pitchFamily="2" charset="77"/>
              </a:defRPr>
            </a:lvl1pPr>
          </a:lstStyle>
          <a:p>
            <a:fld id="{63A6096C-3B80-FF40-9992-21B857607083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3" name="Tijdelijke aanduiding voor afbeelding 10">
            <a:extLst>
              <a:ext uri="{FF2B5EF4-FFF2-40B4-BE49-F238E27FC236}">
                <a16:creationId xmlns:a16="http://schemas.microsoft.com/office/drawing/2014/main" id="{1C5BF80F-4465-4B14-06B3-D47249486DA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" y="0"/>
            <a:ext cx="5492085" cy="6857999"/>
          </a:xfrm>
        </p:spPr>
        <p:txBody>
          <a:bodyPr/>
          <a:lstStyle/>
          <a:p>
            <a:endParaRPr lang="nl-NL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BB1235EC-A615-0060-E37C-270414BD4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12" y="4455994"/>
            <a:ext cx="4316858" cy="1840813"/>
          </a:xfrm>
          <a:solidFill>
            <a:srgbClr val="001158"/>
          </a:solidFill>
        </p:spPr>
        <p:txBody>
          <a:bodyPr lIns="324000"/>
          <a:lstStyle>
            <a:lvl1pPr>
              <a:defRPr b="0" i="0">
                <a:solidFill>
                  <a:schemeClr val="bg1"/>
                </a:solidFill>
                <a:latin typeface="Merriweather" pitchFamily="2" charset="77"/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6827559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gpagina - 1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 hidden="1">
            <a:extLst>
              <a:ext uri="{FF2B5EF4-FFF2-40B4-BE49-F238E27FC236}">
                <a16:creationId xmlns:a16="http://schemas.microsoft.com/office/drawing/2014/main" id="{ACADC35D-191F-A041-3DDA-4D52998AD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35978" y="6356350"/>
            <a:ext cx="417821" cy="365125"/>
          </a:xfrm>
        </p:spPr>
        <p:txBody>
          <a:bodyPr/>
          <a:lstStyle>
            <a:lvl1pPr>
              <a:defRPr b="0" i="0">
                <a:solidFill>
                  <a:srgbClr val="001158"/>
                </a:solidFill>
                <a:latin typeface="Merriweather" pitchFamily="2" charset="77"/>
              </a:defRPr>
            </a:lvl1pPr>
          </a:lstStyle>
          <a:p>
            <a:fld id="{63A6096C-3B80-FF40-9992-21B857607083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3" name="Tijdelijke aanduiding voor afbeelding 10">
            <a:extLst>
              <a:ext uri="{FF2B5EF4-FFF2-40B4-BE49-F238E27FC236}">
                <a16:creationId xmlns:a16="http://schemas.microsoft.com/office/drawing/2014/main" id="{1C5BF80F-4465-4B14-06B3-D47249486DA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" y="0"/>
            <a:ext cx="12191999" cy="6857999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BB1235EC-A615-0060-E37C-270414BD4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12" y="4455994"/>
            <a:ext cx="4316858" cy="1840813"/>
          </a:xfrm>
          <a:solidFill>
            <a:srgbClr val="001158"/>
          </a:solidFill>
        </p:spPr>
        <p:txBody>
          <a:bodyPr lIns="324000"/>
          <a:lstStyle>
            <a:lvl1pPr>
              <a:defRPr b="0" i="0">
                <a:solidFill>
                  <a:schemeClr val="bg1"/>
                </a:solidFill>
                <a:latin typeface="Merriweather" pitchFamily="2" charset="77"/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8106160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oelenboe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962088-BBD5-6AB5-760D-3688AF283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2592" y="365125"/>
            <a:ext cx="10341208" cy="1325563"/>
          </a:xfrm>
        </p:spPr>
        <p:txBody>
          <a:bodyPr/>
          <a:lstStyle>
            <a:lvl1pPr>
              <a:defRPr b="0" i="0">
                <a:latin typeface="Merriweather" pitchFamily="2" charset="77"/>
              </a:defRPr>
            </a:lvl1pPr>
          </a:lstStyle>
          <a:p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D17FC0D-7DB9-6A85-CC26-55CB498D78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2591" y="1825625"/>
            <a:ext cx="10341209" cy="1013109"/>
          </a:xfrm>
        </p:spPr>
        <p:txBody>
          <a:bodyPr/>
          <a:lstStyle>
            <a:lvl1pPr>
              <a:defRPr b="0" i="0">
                <a:latin typeface="Merriweather" pitchFamily="2" charset="77"/>
              </a:defRPr>
            </a:lvl1pPr>
            <a:lvl2pPr>
              <a:defRPr b="0" i="0">
                <a:latin typeface="Merriweather" pitchFamily="2" charset="77"/>
              </a:defRPr>
            </a:lvl2pPr>
            <a:lvl3pPr>
              <a:defRPr b="0" i="0">
                <a:latin typeface="Merriweather" pitchFamily="2" charset="77"/>
              </a:defRPr>
            </a:lvl3pPr>
            <a:lvl4pPr>
              <a:defRPr b="0" i="0">
                <a:latin typeface="Merriweather" pitchFamily="2" charset="77"/>
              </a:defRPr>
            </a:lvl4pPr>
            <a:lvl5pPr>
              <a:defRPr b="0" i="0">
                <a:latin typeface="Merriweather" pitchFamily="2" charset="77"/>
              </a:defRPr>
            </a:lvl5pPr>
          </a:lstStyle>
          <a:p>
            <a:pPr lvl="0"/>
            <a:endParaRPr lang="nl-NL" dirty="0"/>
          </a:p>
        </p:txBody>
      </p:sp>
      <p:sp>
        <p:nvSpPr>
          <p:cNvPr id="6" name="Tijdelijke aanduiding voor dianummer 5" hidden="1">
            <a:extLst>
              <a:ext uri="{FF2B5EF4-FFF2-40B4-BE49-F238E27FC236}">
                <a16:creationId xmlns:a16="http://schemas.microsoft.com/office/drawing/2014/main" id="{ACADC35D-191F-A041-3DDA-4D52998AD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35978" y="6356350"/>
            <a:ext cx="417821" cy="365125"/>
          </a:xfrm>
        </p:spPr>
        <p:txBody>
          <a:bodyPr/>
          <a:lstStyle>
            <a:lvl1pPr>
              <a:defRPr b="0" i="0">
                <a:solidFill>
                  <a:srgbClr val="001158"/>
                </a:solidFill>
                <a:latin typeface="Merriweather" pitchFamily="2" charset="77"/>
              </a:defRPr>
            </a:lvl1pPr>
          </a:lstStyle>
          <a:p>
            <a:fld id="{63A6096C-3B80-FF40-9992-21B857607083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F6AE0A73-380C-1B8D-3CEF-D6613C869C3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12825" y="3049588"/>
            <a:ext cx="1812262" cy="2191152"/>
          </a:xfrm>
        </p:spPr>
        <p:txBody>
          <a:bodyPr/>
          <a:lstStyle>
            <a:lvl1pPr>
              <a:defRPr sz="800"/>
            </a:lvl1pPr>
          </a:lstStyle>
          <a:p>
            <a:endParaRPr lang="nl-NL" dirty="0"/>
          </a:p>
        </p:txBody>
      </p:sp>
      <p:sp>
        <p:nvSpPr>
          <p:cNvPr id="10" name="Tijdelijke aanduiding voor inhoud 2">
            <a:extLst>
              <a:ext uri="{FF2B5EF4-FFF2-40B4-BE49-F238E27FC236}">
                <a16:creationId xmlns:a16="http://schemas.microsoft.com/office/drawing/2014/main" id="{7E32EF97-8820-5985-CB92-7052FF65B82A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1012592" y="5394515"/>
            <a:ext cx="1812262" cy="1013109"/>
          </a:xfrm>
        </p:spPr>
        <p:txBody>
          <a:bodyPr/>
          <a:lstStyle>
            <a:lvl1pPr marL="0" indent="0">
              <a:buNone/>
              <a:defRPr sz="900" b="0" i="0">
                <a:latin typeface="Merriweather" pitchFamily="2" charset="77"/>
              </a:defRPr>
            </a:lvl1pPr>
            <a:lvl2pPr marL="457200" indent="0">
              <a:buNone/>
              <a:defRPr sz="800" b="0" i="0">
                <a:latin typeface="Merriweather" pitchFamily="2" charset="77"/>
              </a:defRPr>
            </a:lvl2pPr>
            <a:lvl3pPr marL="914400" indent="0">
              <a:buNone/>
              <a:defRPr sz="700" b="0" i="0">
                <a:latin typeface="Merriweather" pitchFamily="2" charset="77"/>
              </a:defRPr>
            </a:lvl3pPr>
            <a:lvl4pPr marL="1371600" indent="0">
              <a:buNone/>
              <a:defRPr sz="600" b="0" i="0">
                <a:latin typeface="Merriweather" pitchFamily="2" charset="77"/>
              </a:defRPr>
            </a:lvl4pPr>
            <a:lvl5pPr marL="1828800" indent="0">
              <a:buNone/>
              <a:defRPr sz="600" b="0" i="0">
                <a:latin typeface="Merriweather" pitchFamily="2" charset="77"/>
              </a:defRPr>
            </a:lvl5pPr>
          </a:lstStyle>
          <a:p>
            <a:pPr lvl="0"/>
            <a:endParaRPr lang="nl-NL" dirty="0"/>
          </a:p>
        </p:txBody>
      </p:sp>
      <p:sp>
        <p:nvSpPr>
          <p:cNvPr id="11" name="Tijdelijke aanduiding voor afbeelding 8">
            <a:extLst>
              <a:ext uri="{FF2B5EF4-FFF2-40B4-BE49-F238E27FC236}">
                <a16:creationId xmlns:a16="http://schemas.microsoft.com/office/drawing/2014/main" id="{8EB5FB60-14D3-EFF5-4C47-19FD919C37B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162350" y="3049588"/>
            <a:ext cx="1812262" cy="2191152"/>
          </a:xfrm>
        </p:spPr>
        <p:txBody>
          <a:bodyPr/>
          <a:lstStyle>
            <a:lvl1pPr>
              <a:defRPr sz="800"/>
            </a:lvl1pPr>
          </a:lstStyle>
          <a:p>
            <a:endParaRPr lang="nl-NL" dirty="0"/>
          </a:p>
        </p:txBody>
      </p:sp>
      <p:sp>
        <p:nvSpPr>
          <p:cNvPr id="12" name="Tijdelijke aanduiding voor inhoud 2">
            <a:extLst>
              <a:ext uri="{FF2B5EF4-FFF2-40B4-BE49-F238E27FC236}">
                <a16:creationId xmlns:a16="http://schemas.microsoft.com/office/drawing/2014/main" id="{881D2310-90DF-7BB1-D578-CFEF0F5C8EC0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3162117" y="5394515"/>
            <a:ext cx="1812262" cy="1013109"/>
          </a:xfrm>
        </p:spPr>
        <p:txBody>
          <a:bodyPr/>
          <a:lstStyle>
            <a:lvl1pPr marL="0" indent="0">
              <a:buNone/>
              <a:defRPr sz="900" b="0" i="0">
                <a:latin typeface="Merriweather" pitchFamily="2" charset="77"/>
              </a:defRPr>
            </a:lvl1pPr>
            <a:lvl2pPr marL="457200" indent="0">
              <a:buNone/>
              <a:defRPr sz="800" b="0" i="0">
                <a:latin typeface="Merriweather" pitchFamily="2" charset="77"/>
              </a:defRPr>
            </a:lvl2pPr>
            <a:lvl3pPr marL="914400" indent="0">
              <a:buNone/>
              <a:defRPr sz="700" b="0" i="0">
                <a:latin typeface="Merriweather" pitchFamily="2" charset="77"/>
              </a:defRPr>
            </a:lvl3pPr>
            <a:lvl4pPr marL="1371600" indent="0">
              <a:buNone/>
              <a:defRPr sz="600" b="0" i="0">
                <a:latin typeface="Merriweather" pitchFamily="2" charset="77"/>
              </a:defRPr>
            </a:lvl4pPr>
            <a:lvl5pPr marL="1828800" indent="0">
              <a:buNone/>
              <a:defRPr sz="600" b="0" i="0">
                <a:latin typeface="Merriweather" pitchFamily="2" charset="77"/>
              </a:defRPr>
            </a:lvl5pPr>
          </a:lstStyle>
          <a:p>
            <a:pPr lvl="0"/>
            <a:endParaRPr lang="nl-NL" dirty="0"/>
          </a:p>
        </p:txBody>
      </p:sp>
      <p:sp>
        <p:nvSpPr>
          <p:cNvPr id="13" name="Tijdelijke aanduiding voor afbeelding 8">
            <a:extLst>
              <a:ext uri="{FF2B5EF4-FFF2-40B4-BE49-F238E27FC236}">
                <a16:creationId xmlns:a16="http://schemas.microsoft.com/office/drawing/2014/main" id="{61D2B422-3E4E-776F-FFE9-45F0FB00024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305049" y="3049588"/>
            <a:ext cx="1812262" cy="2191152"/>
          </a:xfrm>
        </p:spPr>
        <p:txBody>
          <a:bodyPr/>
          <a:lstStyle>
            <a:lvl1pPr>
              <a:defRPr sz="800"/>
            </a:lvl1pPr>
          </a:lstStyle>
          <a:p>
            <a:endParaRPr lang="nl-NL" dirty="0"/>
          </a:p>
        </p:txBody>
      </p:sp>
      <p:sp>
        <p:nvSpPr>
          <p:cNvPr id="14" name="Tijdelijke aanduiding voor inhoud 2">
            <a:extLst>
              <a:ext uri="{FF2B5EF4-FFF2-40B4-BE49-F238E27FC236}">
                <a16:creationId xmlns:a16="http://schemas.microsoft.com/office/drawing/2014/main" id="{6AA74CF0-F98A-3CEB-EC1B-954CE770C4E2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5304816" y="5394515"/>
            <a:ext cx="1812262" cy="1013109"/>
          </a:xfrm>
        </p:spPr>
        <p:txBody>
          <a:bodyPr/>
          <a:lstStyle>
            <a:lvl1pPr marL="0" indent="0">
              <a:buNone/>
              <a:defRPr sz="900" b="0" i="0">
                <a:latin typeface="Merriweather" pitchFamily="2" charset="77"/>
              </a:defRPr>
            </a:lvl1pPr>
            <a:lvl2pPr marL="457200" indent="0">
              <a:buNone/>
              <a:defRPr sz="800" b="0" i="0">
                <a:latin typeface="Merriweather" pitchFamily="2" charset="77"/>
              </a:defRPr>
            </a:lvl2pPr>
            <a:lvl3pPr marL="914400" indent="0">
              <a:buNone/>
              <a:defRPr sz="700" b="0" i="0">
                <a:latin typeface="Merriweather" pitchFamily="2" charset="77"/>
              </a:defRPr>
            </a:lvl3pPr>
            <a:lvl4pPr marL="1371600" indent="0">
              <a:buNone/>
              <a:defRPr sz="600" b="0" i="0">
                <a:latin typeface="Merriweather" pitchFamily="2" charset="77"/>
              </a:defRPr>
            </a:lvl4pPr>
            <a:lvl5pPr marL="1828800" indent="0">
              <a:buNone/>
              <a:defRPr sz="600" b="0" i="0">
                <a:latin typeface="Merriweather" pitchFamily="2" charset="77"/>
              </a:defRPr>
            </a:lvl5pPr>
          </a:lstStyle>
          <a:p>
            <a:pPr lvl="0"/>
            <a:endParaRPr lang="nl-NL" dirty="0"/>
          </a:p>
        </p:txBody>
      </p:sp>
      <p:sp>
        <p:nvSpPr>
          <p:cNvPr id="15" name="Tijdelijke aanduiding voor afbeelding 8">
            <a:extLst>
              <a:ext uri="{FF2B5EF4-FFF2-40B4-BE49-F238E27FC236}">
                <a16:creationId xmlns:a16="http://schemas.microsoft.com/office/drawing/2014/main" id="{4601F334-92E3-372C-6493-E67C385F4E6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427273" y="3049588"/>
            <a:ext cx="1812262" cy="2191152"/>
          </a:xfrm>
        </p:spPr>
        <p:txBody>
          <a:bodyPr/>
          <a:lstStyle>
            <a:lvl1pPr>
              <a:defRPr sz="800"/>
            </a:lvl1pPr>
          </a:lstStyle>
          <a:p>
            <a:endParaRPr lang="nl-NL" dirty="0"/>
          </a:p>
        </p:txBody>
      </p:sp>
      <p:sp>
        <p:nvSpPr>
          <p:cNvPr id="16" name="Tijdelijke aanduiding voor inhoud 2">
            <a:extLst>
              <a:ext uri="{FF2B5EF4-FFF2-40B4-BE49-F238E27FC236}">
                <a16:creationId xmlns:a16="http://schemas.microsoft.com/office/drawing/2014/main" id="{18EADB28-CB7E-9CBE-DBCE-6BD7871B3619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7427040" y="5394515"/>
            <a:ext cx="1812262" cy="1013109"/>
          </a:xfrm>
        </p:spPr>
        <p:txBody>
          <a:bodyPr/>
          <a:lstStyle>
            <a:lvl1pPr marL="0" indent="0">
              <a:buNone/>
              <a:defRPr sz="900" b="0" i="0">
                <a:latin typeface="Merriweather" pitchFamily="2" charset="77"/>
              </a:defRPr>
            </a:lvl1pPr>
            <a:lvl2pPr marL="457200" indent="0">
              <a:buNone/>
              <a:defRPr sz="800" b="0" i="0">
                <a:latin typeface="Merriweather" pitchFamily="2" charset="77"/>
              </a:defRPr>
            </a:lvl2pPr>
            <a:lvl3pPr marL="914400" indent="0">
              <a:buNone/>
              <a:defRPr sz="700" b="0" i="0">
                <a:latin typeface="Merriweather" pitchFamily="2" charset="77"/>
              </a:defRPr>
            </a:lvl3pPr>
            <a:lvl4pPr marL="1371600" indent="0">
              <a:buNone/>
              <a:defRPr sz="600" b="0" i="0">
                <a:latin typeface="Merriweather" pitchFamily="2" charset="77"/>
              </a:defRPr>
            </a:lvl4pPr>
            <a:lvl5pPr marL="1828800" indent="0">
              <a:buNone/>
              <a:defRPr sz="600" b="0" i="0">
                <a:latin typeface="Merriweather" pitchFamily="2" charset="77"/>
              </a:defRPr>
            </a:lvl5pPr>
          </a:lstStyle>
          <a:p>
            <a:pPr lvl="0"/>
            <a:endParaRPr lang="nl-NL" dirty="0"/>
          </a:p>
        </p:txBody>
      </p:sp>
      <p:sp>
        <p:nvSpPr>
          <p:cNvPr id="17" name="Tijdelijke aanduiding voor afbeelding 8">
            <a:extLst>
              <a:ext uri="{FF2B5EF4-FFF2-40B4-BE49-F238E27FC236}">
                <a16:creationId xmlns:a16="http://schemas.microsoft.com/office/drawing/2014/main" id="{F91E3DBE-14E8-E017-7A1C-85F43E81568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9549500" y="3049588"/>
            <a:ext cx="1812262" cy="2191152"/>
          </a:xfrm>
        </p:spPr>
        <p:txBody>
          <a:bodyPr/>
          <a:lstStyle>
            <a:lvl1pPr>
              <a:defRPr sz="800"/>
            </a:lvl1pPr>
          </a:lstStyle>
          <a:p>
            <a:endParaRPr lang="nl-NL" dirty="0"/>
          </a:p>
        </p:txBody>
      </p:sp>
      <p:sp>
        <p:nvSpPr>
          <p:cNvPr id="18" name="Tijdelijke aanduiding voor inhoud 2">
            <a:extLst>
              <a:ext uri="{FF2B5EF4-FFF2-40B4-BE49-F238E27FC236}">
                <a16:creationId xmlns:a16="http://schemas.microsoft.com/office/drawing/2014/main" id="{D2DA80AA-27FF-7EE7-681A-FFDE35B52313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9549267" y="5394515"/>
            <a:ext cx="1812262" cy="1013109"/>
          </a:xfrm>
        </p:spPr>
        <p:txBody>
          <a:bodyPr/>
          <a:lstStyle>
            <a:lvl1pPr marL="0" indent="0">
              <a:buNone/>
              <a:defRPr sz="900" b="0" i="0">
                <a:latin typeface="Merriweather" pitchFamily="2" charset="77"/>
              </a:defRPr>
            </a:lvl1pPr>
            <a:lvl2pPr marL="457200" indent="0">
              <a:buNone/>
              <a:defRPr sz="800" b="0" i="0">
                <a:latin typeface="Merriweather" pitchFamily="2" charset="77"/>
              </a:defRPr>
            </a:lvl2pPr>
            <a:lvl3pPr marL="914400" indent="0">
              <a:buNone/>
              <a:defRPr sz="700" b="0" i="0">
                <a:latin typeface="Merriweather" pitchFamily="2" charset="77"/>
              </a:defRPr>
            </a:lvl3pPr>
            <a:lvl4pPr marL="1371600" indent="0">
              <a:buNone/>
              <a:defRPr sz="600" b="0" i="0">
                <a:latin typeface="Merriweather" pitchFamily="2" charset="77"/>
              </a:defRPr>
            </a:lvl4pPr>
            <a:lvl5pPr marL="1828800" indent="0">
              <a:buNone/>
              <a:defRPr sz="600" b="0" i="0">
                <a:latin typeface="Merriweather" pitchFamily="2" charset="77"/>
              </a:defRPr>
            </a:lvl5pPr>
          </a:lstStyle>
          <a:p>
            <a:pPr lvl="0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28126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gpagina - 1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 hidden="1">
            <a:extLst>
              <a:ext uri="{FF2B5EF4-FFF2-40B4-BE49-F238E27FC236}">
                <a16:creationId xmlns:a16="http://schemas.microsoft.com/office/drawing/2014/main" id="{ACADC35D-191F-A041-3DDA-4D52998AD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35978" y="6356350"/>
            <a:ext cx="417821" cy="365125"/>
          </a:xfrm>
        </p:spPr>
        <p:txBody>
          <a:bodyPr/>
          <a:lstStyle>
            <a:lvl1pPr>
              <a:defRPr b="0" i="0">
                <a:solidFill>
                  <a:srgbClr val="001158"/>
                </a:solidFill>
                <a:latin typeface="Merriweather" pitchFamily="2" charset="77"/>
              </a:defRPr>
            </a:lvl1pPr>
          </a:lstStyle>
          <a:p>
            <a:fld id="{63A6096C-3B80-FF40-9992-21B857607083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4" name="Tijdelijke aanduiding voor afbeelding 10">
            <a:extLst>
              <a:ext uri="{FF2B5EF4-FFF2-40B4-BE49-F238E27FC236}">
                <a16:creationId xmlns:a16="http://schemas.microsoft.com/office/drawing/2014/main" id="{857F7FE0-63AB-A854-BA9D-0116B556346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46209" y="0"/>
            <a:ext cx="5845791" cy="3429000"/>
          </a:xfr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afbeelding 10">
            <a:extLst>
              <a:ext uri="{FF2B5EF4-FFF2-40B4-BE49-F238E27FC236}">
                <a16:creationId xmlns:a16="http://schemas.microsoft.com/office/drawing/2014/main" id="{9211A429-036F-1729-8B5F-287CCD504E3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46209" y="3429000"/>
            <a:ext cx="5845791" cy="3429000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BB1235EC-A615-0060-E37C-270414BD4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2592" y="365125"/>
            <a:ext cx="5083408" cy="1325563"/>
          </a:xfrm>
        </p:spPr>
        <p:txBody>
          <a:bodyPr/>
          <a:lstStyle>
            <a:lvl1pPr>
              <a:defRPr b="0" i="0">
                <a:latin typeface="Merriweather" pitchFamily="2" charset="77"/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A3630B0C-D7B5-B04F-3CAD-05E82470B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2591" y="1825625"/>
            <a:ext cx="5083409" cy="4351338"/>
          </a:xfrm>
        </p:spPr>
        <p:txBody>
          <a:bodyPr/>
          <a:lstStyle>
            <a:lvl1pPr>
              <a:defRPr b="0" i="0">
                <a:latin typeface="Merriweather" pitchFamily="2" charset="77"/>
              </a:defRPr>
            </a:lvl1pPr>
            <a:lvl2pPr>
              <a:defRPr b="0" i="0">
                <a:latin typeface="Merriweather" pitchFamily="2" charset="77"/>
              </a:defRPr>
            </a:lvl2pPr>
            <a:lvl3pPr>
              <a:defRPr b="0" i="0">
                <a:latin typeface="Merriweather" pitchFamily="2" charset="77"/>
              </a:defRPr>
            </a:lvl3pPr>
            <a:lvl4pPr>
              <a:defRPr b="0" i="0">
                <a:latin typeface="Merriweather" pitchFamily="2" charset="77"/>
              </a:defRPr>
            </a:lvl4pPr>
            <a:lvl5pPr>
              <a:defRPr b="0" i="0">
                <a:latin typeface="Merriweather" pitchFamily="2" charset="77"/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190178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gpagina - 17">
    <p:bg>
      <p:bgPr>
        <a:solidFill>
          <a:srgbClr val="BCD2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 hidden="1">
            <a:extLst>
              <a:ext uri="{FF2B5EF4-FFF2-40B4-BE49-F238E27FC236}">
                <a16:creationId xmlns:a16="http://schemas.microsoft.com/office/drawing/2014/main" id="{ACADC35D-191F-A041-3DDA-4D52998AD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35978" y="6356350"/>
            <a:ext cx="417821" cy="365125"/>
          </a:xfrm>
        </p:spPr>
        <p:txBody>
          <a:bodyPr/>
          <a:lstStyle>
            <a:lvl1pPr>
              <a:defRPr b="0" i="0">
                <a:solidFill>
                  <a:srgbClr val="001158"/>
                </a:solidFill>
                <a:latin typeface="Merriweather" pitchFamily="2" charset="77"/>
              </a:defRPr>
            </a:lvl1pPr>
          </a:lstStyle>
          <a:p>
            <a:fld id="{63A6096C-3B80-FF40-9992-21B857607083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B9D022C3-22E9-7621-4877-5C9220252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 b="0" i="0">
                <a:latin typeface="Merriweather" pitchFamily="2" charset="77"/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4FEBD01F-6CB2-0540-A1B8-9A6A3537AA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b="0" i="0">
                <a:latin typeface="Merriweather" pitchFamily="2" charset="77"/>
              </a:defRPr>
            </a:lvl1pPr>
            <a:lvl2pPr>
              <a:defRPr b="0" i="0">
                <a:latin typeface="Merriweather" pitchFamily="2" charset="77"/>
              </a:defRPr>
            </a:lvl2pPr>
            <a:lvl3pPr>
              <a:defRPr b="0" i="0">
                <a:latin typeface="Merriweather" pitchFamily="2" charset="77"/>
              </a:defRPr>
            </a:lvl3pPr>
            <a:lvl4pPr>
              <a:defRPr b="0" i="0">
                <a:latin typeface="Merriweather" pitchFamily="2" charset="77"/>
              </a:defRPr>
            </a:lvl4pPr>
            <a:lvl5pPr>
              <a:defRPr b="0" i="0">
                <a:latin typeface="Merriweather" pitchFamily="2" charset="77"/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8" name="Tijdelijke aanduiding voor inhoud 3">
            <a:extLst>
              <a:ext uri="{FF2B5EF4-FFF2-40B4-BE49-F238E27FC236}">
                <a16:creationId xmlns:a16="http://schemas.microsoft.com/office/drawing/2014/main" id="{21CA3045-6E5B-0C65-B072-5B93850444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b="0" i="0">
                <a:latin typeface="Merriweather" pitchFamily="2" charset="77"/>
              </a:defRPr>
            </a:lvl1pPr>
            <a:lvl2pPr>
              <a:defRPr b="0" i="0">
                <a:latin typeface="Merriweather" pitchFamily="2" charset="77"/>
              </a:defRPr>
            </a:lvl2pPr>
            <a:lvl3pPr>
              <a:defRPr b="0" i="0">
                <a:latin typeface="Merriweather" pitchFamily="2" charset="77"/>
              </a:defRPr>
            </a:lvl3pPr>
            <a:lvl4pPr>
              <a:defRPr b="0" i="0">
                <a:latin typeface="Merriweather" pitchFamily="2" charset="77"/>
              </a:defRPr>
            </a:lvl4pPr>
            <a:lvl5pPr>
              <a:defRPr b="0" i="0">
                <a:latin typeface="Merriweather" pitchFamily="2" charset="77"/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335697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3">
    <p:bg>
      <p:bgPr>
        <a:solidFill>
          <a:srgbClr val="0011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">
            <a:extLst>
              <a:ext uri="{FF2B5EF4-FFF2-40B4-BE49-F238E27FC236}">
                <a16:creationId xmlns:a16="http://schemas.microsoft.com/office/drawing/2014/main" id="{3713051C-B727-8990-F733-2E7ED20674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30415" y="4141700"/>
            <a:ext cx="6712642" cy="757020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nl-NL" sz="2200" baseline="0" dirty="0">
                <a:solidFill>
                  <a:srgbClr val="BCD2FF"/>
                </a:solidFill>
                <a:latin typeface="Vestula Pro" panose="020B0A03060302020204" pitchFamily="34" charset="0"/>
              </a:defRPr>
            </a:lvl1pPr>
          </a:lstStyle>
          <a:p>
            <a:pPr marL="0" lvl="0" indent="0">
              <a:buNone/>
            </a:pPr>
            <a:endParaRPr lang="nl-NL" dirty="0"/>
          </a:p>
        </p:txBody>
      </p:sp>
      <p:sp>
        <p:nvSpPr>
          <p:cNvPr id="2" name="Titel">
            <a:extLst>
              <a:ext uri="{FF2B5EF4-FFF2-40B4-BE49-F238E27FC236}">
                <a16:creationId xmlns:a16="http://schemas.microsoft.com/office/drawing/2014/main" id="{CC688360-AAFE-B0D3-DBB4-B0CFBDFA6C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68913" y="1476456"/>
            <a:ext cx="9435647" cy="2334682"/>
          </a:xfrm>
          <a:solidFill>
            <a:srgbClr val="001158">
              <a:alpha val="0"/>
            </a:srgbClr>
          </a:solidFill>
        </p:spPr>
        <p:txBody>
          <a:bodyPr lIns="432000" rIns="360000" anchor="ctr" anchorCtr="0">
            <a:noAutofit/>
          </a:bodyPr>
          <a:lstStyle>
            <a:lvl1pPr algn="ctr">
              <a:defRPr sz="4000" b="1" i="0">
                <a:solidFill>
                  <a:schemeClr val="bg1"/>
                </a:solidFill>
                <a:latin typeface="Merriweather" pitchFamily="2" charset="77"/>
              </a:defRPr>
            </a:lvl1pPr>
          </a:lstStyle>
          <a:p>
            <a:endParaRPr lang="nl-NL" dirty="0"/>
          </a:p>
        </p:txBody>
      </p:sp>
      <p:pic>
        <p:nvPicPr>
          <p:cNvPr id="6" name="Druppel met logo">
            <a:extLst>
              <a:ext uri="{FF2B5EF4-FFF2-40B4-BE49-F238E27FC236}">
                <a16:creationId xmlns:a16="http://schemas.microsoft.com/office/drawing/2014/main" id="{8C0203C1-B82B-E452-14BF-ABA928B00575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2"/>
          <a:srcRect/>
          <a:stretch/>
        </p:blipFill>
        <p:spPr>
          <a:xfrm>
            <a:off x="0" y="4933055"/>
            <a:ext cx="4252236" cy="1924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990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- 06">
    <p:bg>
      <p:bgPr>
        <a:solidFill>
          <a:srgbClr val="BCD2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Afbeelding met cirkel, schermopname, astronomie, spiraal&#10;&#10;Door AI gegenereerde inhoud is mogelijk onjuist.">
            <a:extLst>
              <a:ext uri="{FF2B5EF4-FFF2-40B4-BE49-F238E27FC236}">
                <a16:creationId xmlns:a16="http://schemas.microsoft.com/office/drawing/2014/main" id="{2908ACFD-AF81-A056-8BE0-22218539558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709265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C688360-AAFE-B0D3-DBB4-B0CFBDFA6C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40490" y="1003111"/>
            <a:ext cx="6571397" cy="3108278"/>
          </a:xfrm>
          <a:solidFill>
            <a:srgbClr val="001158"/>
          </a:solidFill>
        </p:spPr>
        <p:txBody>
          <a:bodyPr lIns="432000" rIns="360000" anchor="ctr" anchorCtr="0">
            <a:noAutofit/>
          </a:bodyPr>
          <a:lstStyle>
            <a:lvl1pPr algn="l">
              <a:defRPr sz="4000" b="1" i="0">
                <a:solidFill>
                  <a:schemeClr val="bg1"/>
                </a:solidFill>
                <a:latin typeface="Merriweather" pitchFamily="2" charset="77"/>
              </a:defRPr>
            </a:lvl1pPr>
          </a:lstStyle>
          <a:p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713051C-B727-8990-F733-2E7ED20674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97909" y="3354369"/>
            <a:ext cx="6712642" cy="757020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nl-NL" sz="2200" baseline="0" dirty="0">
                <a:solidFill>
                  <a:srgbClr val="BCD2FF"/>
                </a:solidFill>
                <a:latin typeface="Vestula Pro" panose="020B0A03060302020204" pitchFamily="34" charset="0"/>
              </a:defRPr>
            </a:lvl1pPr>
          </a:lstStyle>
          <a:p>
            <a:pPr marL="0" lvl="0" indent="0">
              <a:buNone/>
            </a:pPr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A881EBF3-16AC-659B-8CC5-1FC02065C92A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3"/>
          <a:srcRect/>
          <a:stretch/>
        </p:blipFill>
        <p:spPr>
          <a:xfrm>
            <a:off x="0" y="4933055"/>
            <a:ext cx="4252236" cy="1924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269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- 07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688360-AAFE-B0D3-DBB4-B0CFBDFA6C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14991" y="978312"/>
            <a:ext cx="4066784" cy="3286799"/>
          </a:xfrm>
          <a:solidFill>
            <a:schemeClr val="bg1"/>
          </a:solidFill>
        </p:spPr>
        <p:txBody>
          <a:bodyPr lIns="432000" rIns="360000" anchor="ctr" anchorCtr="0">
            <a:noAutofit/>
          </a:bodyPr>
          <a:lstStyle>
            <a:lvl1pPr algn="l">
              <a:defRPr sz="4000" b="1" i="0">
                <a:solidFill>
                  <a:srgbClr val="001158"/>
                </a:solidFill>
                <a:latin typeface="Merriweather" pitchFamily="2" charset="77"/>
              </a:defRPr>
            </a:lvl1pPr>
          </a:lstStyle>
          <a:p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713051C-B727-8990-F733-2E7ED20674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97035" y="3429000"/>
            <a:ext cx="3369628" cy="757020"/>
          </a:xfrm>
        </p:spPr>
        <p:txBody>
          <a:bodyPr>
            <a:normAutofit/>
          </a:bodyPr>
          <a:lstStyle>
            <a:lvl1pPr marL="0" indent="0" algn="l">
              <a:buNone/>
              <a:defRPr sz="2200" b="0" i="0">
                <a:solidFill>
                  <a:srgbClr val="BCD2FF"/>
                </a:solidFill>
                <a:latin typeface="Vestula Pro" panose="020B0A030603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D57582B8-F9AD-C163-1746-34C618EFF17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/>
          <a:srcRect/>
          <a:stretch/>
        </p:blipFill>
        <p:spPr>
          <a:xfrm>
            <a:off x="0" y="4933055"/>
            <a:ext cx="4252236" cy="1924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570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- 08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3713051C-B727-8990-F733-2E7ED20674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3472" y="2739443"/>
            <a:ext cx="4701338" cy="757020"/>
          </a:xfrm>
        </p:spPr>
        <p:txBody>
          <a:bodyPr>
            <a:normAutofit/>
          </a:bodyPr>
          <a:lstStyle>
            <a:lvl1pPr marL="0" indent="0" algn="l">
              <a:buNone/>
              <a:defRPr sz="2200" b="0" i="0">
                <a:solidFill>
                  <a:schemeClr val="bg1"/>
                </a:solidFill>
                <a:latin typeface="Vestula Pro" panose="020B0A03060302020204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nl-NL" dirty="0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A8C9CA60-5F2B-5C73-D5D1-AAE268CC8C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3472" y="368504"/>
            <a:ext cx="4701339" cy="2305077"/>
          </a:xfrm>
          <a:noFill/>
        </p:spPr>
        <p:txBody>
          <a:bodyPr lIns="72000" rIns="360000" anchor="b" anchorCtr="0">
            <a:noAutofit/>
          </a:bodyPr>
          <a:lstStyle>
            <a:lvl1pPr algn="l">
              <a:defRPr sz="4000" b="1" i="0">
                <a:solidFill>
                  <a:srgbClr val="BCD2FF"/>
                </a:solidFill>
                <a:latin typeface="Merriweather" pitchFamily="2" charset="77"/>
              </a:defRPr>
            </a:lvl1pPr>
          </a:lstStyle>
          <a:p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E5EB9261-83CA-EE7C-C957-7802C3E9CA1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/>
          <a:srcRect/>
          <a:stretch/>
        </p:blipFill>
        <p:spPr>
          <a:xfrm>
            <a:off x="0" y="4932000"/>
            <a:ext cx="4252236" cy="1924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782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 - 11">
    <p:bg>
      <p:bgPr>
        <a:solidFill>
          <a:srgbClr val="0011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afbeelding 6">
            <a:extLst>
              <a:ext uri="{FF2B5EF4-FFF2-40B4-BE49-F238E27FC236}">
                <a16:creationId xmlns:a16="http://schemas.microsoft.com/office/drawing/2014/main" id="{30989C73-BE72-9B8E-748B-D539A67AC6F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1686"/>
            <a:ext cx="6096000" cy="6858000"/>
          </a:xfrm>
          <a:custGeom>
            <a:avLst/>
            <a:gdLst>
              <a:gd name="connsiteX0" fmla="*/ 441972 w 3648853"/>
              <a:gd name="connsiteY0" fmla="*/ 0 h 6864136"/>
              <a:gd name="connsiteX1" fmla="*/ 3498385 w 3648853"/>
              <a:gd name="connsiteY1" fmla="*/ 6137 h 6864136"/>
              <a:gd name="connsiteX2" fmla="*/ 3648853 w 3648853"/>
              <a:gd name="connsiteY2" fmla="*/ 6864136 h 6864136"/>
              <a:gd name="connsiteX3" fmla="*/ 3218776 w 3648853"/>
              <a:gd name="connsiteY3" fmla="*/ 6863314 h 6864136"/>
              <a:gd name="connsiteX4" fmla="*/ 3052637 w 3648853"/>
              <a:gd name="connsiteY4" fmla="*/ 6586111 h 6864136"/>
              <a:gd name="connsiteX5" fmla="*/ 3068801 w 3648853"/>
              <a:gd name="connsiteY5" fmla="*/ 6137 h 6864136"/>
              <a:gd name="connsiteX6" fmla="*/ 441972 w 3648853"/>
              <a:gd name="connsiteY6" fmla="*/ 863 h 6864136"/>
              <a:gd name="connsiteX7" fmla="*/ 3183 w 3648853"/>
              <a:gd name="connsiteY7" fmla="*/ 0 h 6864136"/>
              <a:gd name="connsiteX8" fmla="*/ 3059596 w 3648853"/>
              <a:gd name="connsiteY8" fmla="*/ 6137 h 6864136"/>
              <a:gd name="connsiteX9" fmla="*/ 3210064 w 3648853"/>
              <a:gd name="connsiteY9" fmla="*/ 6864136 h 6864136"/>
              <a:gd name="connsiteX10" fmla="*/ 0 w 3648853"/>
              <a:gd name="connsiteY10" fmla="*/ 6858000 h 6864136"/>
              <a:gd name="connsiteX0" fmla="*/ 785639 w 3648853"/>
              <a:gd name="connsiteY0" fmla="*/ 6137 h 6864136"/>
              <a:gd name="connsiteX1" fmla="*/ 3498385 w 3648853"/>
              <a:gd name="connsiteY1" fmla="*/ 6137 h 6864136"/>
              <a:gd name="connsiteX2" fmla="*/ 3648853 w 3648853"/>
              <a:gd name="connsiteY2" fmla="*/ 6864136 h 6864136"/>
              <a:gd name="connsiteX3" fmla="*/ 3218776 w 3648853"/>
              <a:gd name="connsiteY3" fmla="*/ 6863314 h 6864136"/>
              <a:gd name="connsiteX4" fmla="*/ 3052637 w 3648853"/>
              <a:gd name="connsiteY4" fmla="*/ 6586111 h 6864136"/>
              <a:gd name="connsiteX5" fmla="*/ 3068801 w 3648853"/>
              <a:gd name="connsiteY5" fmla="*/ 6137 h 6864136"/>
              <a:gd name="connsiteX6" fmla="*/ 441972 w 3648853"/>
              <a:gd name="connsiteY6" fmla="*/ 863 h 6864136"/>
              <a:gd name="connsiteX7" fmla="*/ 785639 w 3648853"/>
              <a:gd name="connsiteY7" fmla="*/ 6137 h 6864136"/>
              <a:gd name="connsiteX8" fmla="*/ 3183 w 3648853"/>
              <a:gd name="connsiteY8" fmla="*/ 0 h 6864136"/>
              <a:gd name="connsiteX9" fmla="*/ 3059596 w 3648853"/>
              <a:gd name="connsiteY9" fmla="*/ 6137 h 6864136"/>
              <a:gd name="connsiteX10" fmla="*/ 3210064 w 3648853"/>
              <a:gd name="connsiteY10" fmla="*/ 6864136 h 6864136"/>
              <a:gd name="connsiteX11" fmla="*/ 0 w 3648853"/>
              <a:gd name="connsiteY11" fmla="*/ 6858000 h 6864136"/>
              <a:gd name="connsiteX12" fmla="*/ 3183 w 3648853"/>
              <a:gd name="connsiteY12" fmla="*/ 0 h 6864136"/>
              <a:gd name="connsiteX0" fmla="*/ 785639 w 3648853"/>
              <a:gd name="connsiteY0" fmla="*/ 6137 h 6864136"/>
              <a:gd name="connsiteX1" fmla="*/ 3498385 w 3648853"/>
              <a:gd name="connsiteY1" fmla="*/ 6137 h 6864136"/>
              <a:gd name="connsiteX2" fmla="*/ 3648853 w 3648853"/>
              <a:gd name="connsiteY2" fmla="*/ 6864136 h 6864136"/>
              <a:gd name="connsiteX3" fmla="*/ 3218776 w 3648853"/>
              <a:gd name="connsiteY3" fmla="*/ 6863314 h 6864136"/>
              <a:gd name="connsiteX4" fmla="*/ 3052637 w 3648853"/>
              <a:gd name="connsiteY4" fmla="*/ 6586111 h 6864136"/>
              <a:gd name="connsiteX5" fmla="*/ 3068801 w 3648853"/>
              <a:gd name="connsiteY5" fmla="*/ 6137 h 6864136"/>
              <a:gd name="connsiteX6" fmla="*/ 669038 w 3648853"/>
              <a:gd name="connsiteY6" fmla="*/ 13137 h 6864136"/>
              <a:gd name="connsiteX7" fmla="*/ 785639 w 3648853"/>
              <a:gd name="connsiteY7" fmla="*/ 6137 h 6864136"/>
              <a:gd name="connsiteX8" fmla="*/ 3183 w 3648853"/>
              <a:gd name="connsiteY8" fmla="*/ 0 h 6864136"/>
              <a:gd name="connsiteX9" fmla="*/ 3059596 w 3648853"/>
              <a:gd name="connsiteY9" fmla="*/ 6137 h 6864136"/>
              <a:gd name="connsiteX10" fmla="*/ 3210064 w 3648853"/>
              <a:gd name="connsiteY10" fmla="*/ 6864136 h 6864136"/>
              <a:gd name="connsiteX11" fmla="*/ 0 w 3648853"/>
              <a:gd name="connsiteY11" fmla="*/ 6858000 h 6864136"/>
              <a:gd name="connsiteX12" fmla="*/ 3183 w 3648853"/>
              <a:gd name="connsiteY12" fmla="*/ 0 h 6864136"/>
              <a:gd name="connsiteX0" fmla="*/ 785639 w 3648853"/>
              <a:gd name="connsiteY0" fmla="*/ 6137 h 6864136"/>
              <a:gd name="connsiteX1" fmla="*/ 3498385 w 3648853"/>
              <a:gd name="connsiteY1" fmla="*/ 6137 h 6864136"/>
              <a:gd name="connsiteX2" fmla="*/ 3648853 w 3648853"/>
              <a:gd name="connsiteY2" fmla="*/ 6864136 h 6864136"/>
              <a:gd name="connsiteX3" fmla="*/ 3218776 w 3648853"/>
              <a:gd name="connsiteY3" fmla="*/ 6863314 h 6864136"/>
              <a:gd name="connsiteX4" fmla="*/ 3052637 w 3648853"/>
              <a:gd name="connsiteY4" fmla="*/ 6586111 h 6864136"/>
              <a:gd name="connsiteX5" fmla="*/ 3068801 w 3648853"/>
              <a:gd name="connsiteY5" fmla="*/ 6137 h 6864136"/>
              <a:gd name="connsiteX6" fmla="*/ 669038 w 3648853"/>
              <a:gd name="connsiteY6" fmla="*/ 13137 h 6864136"/>
              <a:gd name="connsiteX7" fmla="*/ 785639 w 3648853"/>
              <a:gd name="connsiteY7" fmla="*/ 6137 h 6864136"/>
              <a:gd name="connsiteX8" fmla="*/ 371398 w 3648853"/>
              <a:gd name="connsiteY8" fmla="*/ 0 h 6864136"/>
              <a:gd name="connsiteX9" fmla="*/ 3059596 w 3648853"/>
              <a:gd name="connsiteY9" fmla="*/ 6137 h 6864136"/>
              <a:gd name="connsiteX10" fmla="*/ 3210064 w 3648853"/>
              <a:gd name="connsiteY10" fmla="*/ 6864136 h 6864136"/>
              <a:gd name="connsiteX11" fmla="*/ 0 w 3648853"/>
              <a:gd name="connsiteY11" fmla="*/ 6858000 h 6864136"/>
              <a:gd name="connsiteX12" fmla="*/ 371398 w 3648853"/>
              <a:gd name="connsiteY12" fmla="*/ 0 h 6864136"/>
              <a:gd name="connsiteX0" fmla="*/ 785639 w 3648853"/>
              <a:gd name="connsiteY0" fmla="*/ 0 h 6857999"/>
              <a:gd name="connsiteX1" fmla="*/ 3498385 w 3648853"/>
              <a:gd name="connsiteY1" fmla="*/ 0 h 6857999"/>
              <a:gd name="connsiteX2" fmla="*/ 3648853 w 3648853"/>
              <a:gd name="connsiteY2" fmla="*/ 6857999 h 6857999"/>
              <a:gd name="connsiteX3" fmla="*/ 3218776 w 3648853"/>
              <a:gd name="connsiteY3" fmla="*/ 6857177 h 6857999"/>
              <a:gd name="connsiteX4" fmla="*/ 3052637 w 3648853"/>
              <a:gd name="connsiteY4" fmla="*/ 6579974 h 6857999"/>
              <a:gd name="connsiteX5" fmla="*/ 3068801 w 3648853"/>
              <a:gd name="connsiteY5" fmla="*/ 0 h 6857999"/>
              <a:gd name="connsiteX6" fmla="*/ 669038 w 3648853"/>
              <a:gd name="connsiteY6" fmla="*/ 7000 h 6857999"/>
              <a:gd name="connsiteX7" fmla="*/ 785639 w 3648853"/>
              <a:gd name="connsiteY7" fmla="*/ 0 h 6857999"/>
              <a:gd name="connsiteX8" fmla="*/ 487999 w 3648853"/>
              <a:gd name="connsiteY8" fmla="*/ 6137 h 6857999"/>
              <a:gd name="connsiteX9" fmla="*/ 3059596 w 3648853"/>
              <a:gd name="connsiteY9" fmla="*/ 0 h 6857999"/>
              <a:gd name="connsiteX10" fmla="*/ 3210064 w 3648853"/>
              <a:gd name="connsiteY10" fmla="*/ 6857999 h 6857999"/>
              <a:gd name="connsiteX11" fmla="*/ 0 w 3648853"/>
              <a:gd name="connsiteY11" fmla="*/ 6851863 h 6857999"/>
              <a:gd name="connsiteX12" fmla="*/ 487999 w 3648853"/>
              <a:gd name="connsiteY12" fmla="*/ 6137 h 6857999"/>
              <a:gd name="connsiteX0" fmla="*/ 785639 w 3648853"/>
              <a:gd name="connsiteY0" fmla="*/ 0 h 6857999"/>
              <a:gd name="connsiteX1" fmla="*/ 3498385 w 3648853"/>
              <a:gd name="connsiteY1" fmla="*/ 0 h 6857999"/>
              <a:gd name="connsiteX2" fmla="*/ 3648853 w 3648853"/>
              <a:gd name="connsiteY2" fmla="*/ 6857999 h 6857999"/>
              <a:gd name="connsiteX3" fmla="*/ 3218776 w 3648853"/>
              <a:gd name="connsiteY3" fmla="*/ 6857177 h 6857999"/>
              <a:gd name="connsiteX4" fmla="*/ 3052637 w 3648853"/>
              <a:gd name="connsiteY4" fmla="*/ 6579974 h 6857999"/>
              <a:gd name="connsiteX5" fmla="*/ 3068801 w 3648853"/>
              <a:gd name="connsiteY5" fmla="*/ 0 h 6857999"/>
              <a:gd name="connsiteX6" fmla="*/ 669038 w 3648853"/>
              <a:gd name="connsiteY6" fmla="*/ 7000 h 6857999"/>
              <a:gd name="connsiteX7" fmla="*/ 785639 w 3648853"/>
              <a:gd name="connsiteY7" fmla="*/ 0 h 6857999"/>
              <a:gd name="connsiteX8" fmla="*/ 438904 w 3648853"/>
              <a:gd name="connsiteY8" fmla="*/ 6137 h 6857999"/>
              <a:gd name="connsiteX9" fmla="*/ 3059596 w 3648853"/>
              <a:gd name="connsiteY9" fmla="*/ 0 h 6857999"/>
              <a:gd name="connsiteX10" fmla="*/ 3210064 w 3648853"/>
              <a:gd name="connsiteY10" fmla="*/ 6857999 h 6857999"/>
              <a:gd name="connsiteX11" fmla="*/ 0 w 3648853"/>
              <a:gd name="connsiteY11" fmla="*/ 6851863 h 6857999"/>
              <a:gd name="connsiteX12" fmla="*/ 438904 w 3648853"/>
              <a:gd name="connsiteY12" fmla="*/ 6137 h 6857999"/>
              <a:gd name="connsiteX0" fmla="*/ 346735 w 3209949"/>
              <a:gd name="connsiteY0" fmla="*/ 0 h 6857999"/>
              <a:gd name="connsiteX1" fmla="*/ 3059481 w 3209949"/>
              <a:gd name="connsiteY1" fmla="*/ 0 h 6857999"/>
              <a:gd name="connsiteX2" fmla="*/ 3209949 w 3209949"/>
              <a:gd name="connsiteY2" fmla="*/ 6857999 h 6857999"/>
              <a:gd name="connsiteX3" fmla="*/ 2779872 w 3209949"/>
              <a:gd name="connsiteY3" fmla="*/ 6857177 h 6857999"/>
              <a:gd name="connsiteX4" fmla="*/ 2613733 w 3209949"/>
              <a:gd name="connsiteY4" fmla="*/ 6579974 h 6857999"/>
              <a:gd name="connsiteX5" fmla="*/ 2629897 w 3209949"/>
              <a:gd name="connsiteY5" fmla="*/ 0 h 6857999"/>
              <a:gd name="connsiteX6" fmla="*/ 230134 w 3209949"/>
              <a:gd name="connsiteY6" fmla="*/ 7000 h 6857999"/>
              <a:gd name="connsiteX7" fmla="*/ 346735 w 3209949"/>
              <a:gd name="connsiteY7" fmla="*/ 0 h 6857999"/>
              <a:gd name="connsiteX8" fmla="*/ 0 w 3209949"/>
              <a:gd name="connsiteY8" fmla="*/ 6137 h 6857999"/>
              <a:gd name="connsiteX9" fmla="*/ 2620692 w 3209949"/>
              <a:gd name="connsiteY9" fmla="*/ 0 h 6857999"/>
              <a:gd name="connsiteX10" fmla="*/ 2771160 w 3209949"/>
              <a:gd name="connsiteY10" fmla="*/ 6857999 h 6857999"/>
              <a:gd name="connsiteX11" fmla="*/ 2954 w 3209949"/>
              <a:gd name="connsiteY11" fmla="*/ 6845726 h 6857999"/>
              <a:gd name="connsiteX12" fmla="*/ 0 w 3209949"/>
              <a:gd name="connsiteY12" fmla="*/ 6137 h 6857999"/>
              <a:gd name="connsiteX0" fmla="*/ 346735 w 3209949"/>
              <a:gd name="connsiteY0" fmla="*/ 0 h 6864137"/>
              <a:gd name="connsiteX1" fmla="*/ 3059481 w 3209949"/>
              <a:gd name="connsiteY1" fmla="*/ 0 h 6864137"/>
              <a:gd name="connsiteX2" fmla="*/ 3209949 w 3209949"/>
              <a:gd name="connsiteY2" fmla="*/ 6857999 h 6864137"/>
              <a:gd name="connsiteX3" fmla="*/ 2779872 w 3209949"/>
              <a:gd name="connsiteY3" fmla="*/ 6857177 h 6864137"/>
              <a:gd name="connsiteX4" fmla="*/ 2613733 w 3209949"/>
              <a:gd name="connsiteY4" fmla="*/ 6579974 h 6864137"/>
              <a:gd name="connsiteX5" fmla="*/ 2629897 w 3209949"/>
              <a:gd name="connsiteY5" fmla="*/ 0 h 6864137"/>
              <a:gd name="connsiteX6" fmla="*/ 230134 w 3209949"/>
              <a:gd name="connsiteY6" fmla="*/ 7000 h 6864137"/>
              <a:gd name="connsiteX7" fmla="*/ 346735 w 3209949"/>
              <a:gd name="connsiteY7" fmla="*/ 0 h 6864137"/>
              <a:gd name="connsiteX8" fmla="*/ 0 w 3209949"/>
              <a:gd name="connsiteY8" fmla="*/ 6137 h 6864137"/>
              <a:gd name="connsiteX9" fmla="*/ 2620692 w 3209949"/>
              <a:gd name="connsiteY9" fmla="*/ 0 h 6864137"/>
              <a:gd name="connsiteX10" fmla="*/ 2771160 w 3209949"/>
              <a:gd name="connsiteY10" fmla="*/ 6857999 h 6864137"/>
              <a:gd name="connsiteX11" fmla="*/ 2954 w 3209949"/>
              <a:gd name="connsiteY11" fmla="*/ 6864137 h 6864137"/>
              <a:gd name="connsiteX12" fmla="*/ 0 w 3209949"/>
              <a:gd name="connsiteY12" fmla="*/ 6137 h 6864137"/>
              <a:gd name="connsiteX0" fmla="*/ 3255632 w 6118846"/>
              <a:gd name="connsiteY0" fmla="*/ 0 h 6864137"/>
              <a:gd name="connsiteX1" fmla="*/ 5968378 w 6118846"/>
              <a:gd name="connsiteY1" fmla="*/ 0 h 6864137"/>
              <a:gd name="connsiteX2" fmla="*/ 6118846 w 6118846"/>
              <a:gd name="connsiteY2" fmla="*/ 6857999 h 6864137"/>
              <a:gd name="connsiteX3" fmla="*/ 5688769 w 6118846"/>
              <a:gd name="connsiteY3" fmla="*/ 6857177 h 6864137"/>
              <a:gd name="connsiteX4" fmla="*/ 5522630 w 6118846"/>
              <a:gd name="connsiteY4" fmla="*/ 6579974 h 6864137"/>
              <a:gd name="connsiteX5" fmla="*/ 5538794 w 6118846"/>
              <a:gd name="connsiteY5" fmla="*/ 0 h 6864137"/>
              <a:gd name="connsiteX6" fmla="*/ 3139031 w 6118846"/>
              <a:gd name="connsiteY6" fmla="*/ 7000 h 6864137"/>
              <a:gd name="connsiteX7" fmla="*/ 3255632 w 6118846"/>
              <a:gd name="connsiteY7" fmla="*/ 0 h 6864137"/>
              <a:gd name="connsiteX8" fmla="*/ 0 w 6118846"/>
              <a:gd name="connsiteY8" fmla="*/ 0 h 6864137"/>
              <a:gd name="connsiteX9" fmla="*/ 5529589 w 6118846"/>
              <a:gd name="connsiteY9" fmla="*/ 0 h 6864137"/>
              <a:gd name="connsiteX10" fmla="*/ 5680057 w 6118846"/>
              <a:gd name="connsiteY10" fmla="*/ 6857999 h 6864137"/>
              <a:gd name="connsiteX11" fmla="*/ 2911851 w 6118846"/>
              <a:gd name="connsiteY11" fmla="*/ 6864137 h 6864137"/>
              <a:gd name="connsiteX12" fmla="*/ 0 w 6118846"/>
              <a:gd name="connsiteY12" fmla="*/ 0 h 6864137"/>
              <a:gd name="connsiteX0" fmla="*/ 3255632 w 6118846"/>
              <a:gd name="connsiteY0" fmla="*/ 0 h 6870273"/>
              <a:gd name="connsiteX1" fmla="*/ 5968378 w 6118846"/>
              <a:gd name="connsiteY1" fmla="*/ 0 h 6870273"/>
              <a:gd name="connsiteX2" fmla="*/ 6118846 w 6118846"/>
              <a:gd name="connsiteY2" fmla="*/ 6857999 h 6870273"/>
              <a:gd name="connsiteX3" fmla="*/ 5688769 w 6118846"/>
              <a:gd name="connsiteY3" fmla="*/ 6857177 h 6870273"/>
              <a:gd name="connsiteX4" fmla="*/ 5522630 w 6118846"/>
              <a:gd name="connsiteY4" fmla="*/ 6579974 h 6870273"/>
              <a:gd name="connsiteX5" fmla="*/ 5538794 w 6118846"/>
              <a:gd name="connsiteY5" fmla="*/ 0 h 6870273"/>
              <a:gd name="connsiteX6" fmla="*/ 3139031 w 6118846"/>
              <a:gd name="connsiteY6" fmla="*/ 7000 h 6870273"/>
              <a:gd name="connsiteX7" fmla="*/ 3255632 w 6118846"/>
              <a:gd name="connsiteY7" fmla="*/ 0 h 6870273"/>
              <a:gd name="connsiteX8" fmla="*/ 0 w 6118846"/>
              <a:gd name="connsiteY8" fmla="*/ 0 h 6870273"/>
              <a:gd name="connsiteX9" fmla="*/ 5529589 w 6118846"/>
              <a:gd name="connsiteY9" fmla="*/ 0 h 6870273"/>
              <a:gd name="connsiteX10" fmla="*/ 5680057 w 6118846"/>
              <a:gd name="connsiteY10" fmla="*/ 6857999 h 6870273"/>
              <a:gd name="connsiteX11" fmla="*/ 21365 w 6118846"/>
              <a:gd name="connsiteY11" fmla="*/ 6870273 h 6870273"/>
              <a:gd name="connsiteX12" fmla="*/ 0 w 6118846"/>
              <a:gd name="connsiteY12" fmla="*/ 0 h 6870273"/>
              <a:gd name="connsiteX0" fmla="*/ 3452013 w 6118846"/>
              <a:gd name="connsiteY0" fmla="*/ 6137 h 6870273"/>
              <a:gd name="connsiteX1" fmla="*/ 5968378 w 6118846"/>
              <a:gd name="connsiteY1" fmla="*/ 0 h 6870273"/>
              <a:gd name="connsiteX2" fmla="*/ 6118846 w 6118846"/>
              <a:gd name="connsiteY2" fmla="*/ 6857999 h 6870273"/>
              <a:gd name="connsiteX3" fmla="*/ 5688769 w 6118846"/>
              <a:gd name="connsiteY3" fmla="*/ 6857177 h 6870273"/>
              <a:gd name="connsiteX4" fmla="*/ 5522630 w 6118846"/>
              <a:gd name="connsiteY4" fmla="*/ 6579974 h 6870273"/>
              <a:gd name="connsiteX5" fmla="*/ 5538794 w 6118846"/>
              <a:gd name="connsiteY5" fmla="*/ 0 h 6870273"/>
              <a:gd name="connsiteX6" fmla="*/ 3139031 w 6118846"/>
              <a:gd name="connsiteY6" fmla="*/ 7000 h 6870273"/>
              <a:gd name="connsiteX7" fmla="*/ 3452013 w 6118846"/>
              <a:gd name="connsiteY7" fmla="*/ 6137 h 6870273"/>
              <a:gd name="connsiteX8" fmla="*/ 0 w 6118846"/>
              <a:gd name="connsiteY8" fmla="*/ 0 h 6870273"/>
              <a:gd name="connsiteX9" fmla="*/ 5529589 w 6118846"/>
              <a:gd name="connsiteY9" fmla="*/ 0 h 6870273"/>
              <a:gd name="connsiteX10" fmla="*/ 5680057 w 6118846"/>
              <a:gd name="connsiteY10" fmla="*/ 6857999 h 6870273"/>
              <a:gd name="connsiteX11" fmla="*/ 21365 w 6118846"/>
              <a:gd name="connsiteY11" fmla="*/ 6870273 h 6870273"/>
              <a:gd name="connsiteX12" fmla="*/ 0 w 6118846"/>
              <a:gd name="connsiteY12" fmla="*/ 0 h 6870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118846" h="6870273">
                <a:moveTo>
                  <a:pt x="3452013" y="6137"/>
                </a:moveTo>
                <a:lnTo>
                  <a:pt x="5968378" y="0"/>
                </a:lnTo>
                <a:cubicBezTo>
                  <a:pt x="5275968" y="1144534"/>
                  <a:pt x="4252164" y="3884665"/>
                  <a:pt x="6118846" y="6857999"/>
                </a:cubicBezTo>
                <a:lnTo>
                  <a:pt x="5688769" y="6857177"/>
                </a:lnTo>
                <a:lnTo>
                  <a:pt x="5522630" y="6579974"/>
                </a:lnTo>
                <a:cubicBezTo>
                  <a:pt x="3886244" y="3714965"/>
                  <a:pt x="4868022" y="1108768"/>
                  <a:pt x="5538794" y="0"/>
                </a:cubicBezTo>
                <a:lnTo>
                  <a:pt x="3139031" y="7000"/>
                </a:lnTo>
                <a:cubicBezTo>
                  <a:pt x="3139031" y="6712"/>
                  <a:pt x="3452013" y="6425"/>
                  <a:pt x="3452013" y="6137"/>
                </a:cubicBezTo>
                <a:close/>
                <a:moveTo>
                  <a:pt x="0" y="0"/>
                </a:moveTo>
                <a:lnTo>
                  <a:pt x="5529589" y="0"/>
                </a:lnTo>
                <a:cubicBezTo>
                  <a:pt x="4837179" y="1144534"/>
                  <a:pt x="3813375" y="3884665"/>
                  <a:pt x="5680057" y="6857999"/>
                </a:cubicBezTo>
                <a:lnTo>
                  <a:pt x="21365" y="6870273"/>
                </a:lnTo>
                <a:cubicBezTo>
                  <a:pt x="20380" y="4590410"/>
                  <a:pt x="985" y="2279863"/>
                  <a:pt x="0" y="0"/>
                </a:cubicBezTo>
                <a:close/>
              </a:path>
            </a:pathLst>
          </a:custGeom>
          <a:solidFill>
            <a:srgbClr val="BCD2FF"/>
          </a:solidFill>
        </p:spPr>
        <p:txBody>
          <a:bodyPr wrap="square" lIns="0" tIns="2700000" rIns="0" bIns="0" anchor="t" anchorCtr="1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nl-NL" dirty="0"/>
              <a:t>Voeg eventueel</a:t>
            </a:r>
            <a:br>
              <a:rPr lang="nl-NL" dirty="0"/>
            </a:br>
            <a:r>
              <a:rPr lang="nl-NL" dirty="0"/>
              <a:t>afbeelding in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C688360-AAFE-B0D3-DBB4-B0CFBDFA6C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90318" y="368504"/>
            <a:ext cx="5212800" cy="2305077"/>
          </a:xfrm>
          <a:noFill/>
        </p:spPr>
        <p:txBody>
          <a:bodyPr lIns="72000" rIns="360000" anchor="b" anchorCtr="0">
            <a:noAutofit/>
          </a:bodyPr>
          <a:lstStyle>
            <a:lvl1pPr algn="l">
              <a:defRPr sz="4000" b="1" i="0">
                <a:solidFill>
                  <a:schemeClr val="bg1"/>
                </a:solidFill>
                <a:latin typeface="Merriweather" pitchFamily="2" charset="77"/>
              </a:defRPr>
            </a:lvl1pPr>
          </a:lstStyle>
          <a:p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713051C-B727-8990-F733-2E7ED20674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0317" y="2739443"/>
            <a:ext cx="5212799" cy="757020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nl-NL" sz="2200" baseline="0" dirty="0">
                <a:solidFill>
                  <a:srgbClr val="BCD2FF"/>
                </a:solidFill>
                <a:latin typeface="Vestula Pro" panose="020B0A03060302020204" pitchFamily="34" charset="0"/>
              </a:defRPr>
            </a:lvl1pPr>
          </a:lstStyle>
          <a:p>
            <a:pPr marL="0" lv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59549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dia - 11">
    <p:bg>
      <p:bgPr>
        <a:solidFill>
          <a:srgbClr val="0011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afbeelding 6">
            <a:extLst>
              <a:ext uri="{FF2B5EF4-FFF2-40B4-BE49-F238E27FC236}">
                <a16:creationId xmlns:a16="http://schemas.microsoft.com/office/drawing/2014/main" id="{30989C73-BE72-9B8E-748B-D539A67AC6F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1686"/>
            <a:ext cx="6096000" cy="6858000"/>
          </a:xfrm>
          <a:custGeom>
            <a:avLst/>
            <a:gdLst>
              <a:gd name="connsiteX0" fmla="*/ 441972 w 3648853"/>
              <a:gd name="connsiteY0" fmla="*/ 0 h 6864136"/>
              <a:gd name="connsiteX1" fmla="*/ 3498385 w 3648853"/>
              <a:gd name="connsiteY1" fmla="*/ 6137 h 6864136"/>
              <a:gd name="connsiteX2" fmla="*/ 3648853 w 3648853"/>
              <a:gd name="connsiteY2" fmla="*/ 6864136 h 6864136"/>
              <a:gd name="connsiteX3" fmla="*/ 3218776 w 3648853"/>
              <a:gd name="connsiteY3" fmla="*/ 6863314 h 6864136"/>
              <a:gd name="connsiteX4" fmla="*/ 3052637 w 3648853"/>
              <a:gd name="connsiteY4" fmla="*/ 6586111 h 6864136"/>
              <a:gd name="connsiteX5" fmla="*/ 3068801 w 3648853"/>
              <a:gd name="connsiteY5" fmla="*/ 6137 h 6864136"/>
              <a:gd name="connsiteX6" fmla="*/ 441972 w 3648853"/>
              <a:gd name="connsiteY6" fmla="*/ 863 h 6864136"/>
              <a:gd name="connsiteX7" fmla="*/ 3183 w 3648853"/>
              <a:gd name="connsiteY7" fmla="*/ 0 h 6864136"/>
              <a:gd name="connsiteX8" fmla="*/ 3059596 w 3648853"/>
              <a:gd name="connsiteY8" fmla="*/ 6137 h 6864136"/>
              <a:gd name="connsiteX9" fmla="*/ 3210064 w 3648853"/>
              <a:gd name="connsiteY9" fmla="*/ 6864136 h 6864136"/>
              <a:gd name="connsiteX10" fmla="*/ 0 w 3648853"/>
              <a:gd name="connsiteY10" fmla="*/ 6858000 h 6864136"/>
              <a:gd name="connsiteX0" fmla="*/ 785639 w 3648853"/>
              <a:gd name="connsiteY0" fmla="*/ 6137 h 6864136"/>
              <a:gd name="connsiteX1" fmla="*/ 3498385 w 3648853"/>
              <a:gd name="connsiteY1" fmla="*/ 6137 h 6864136"/>
              <a:gd name="connsiteX2" fmla="*/ 3648853 w 3648853"/>
              <a:gd name="connsiteY2" fmla="*/ 6864136 h 6864136"/>
              <a:gd name="connsiteX3" fmla="*/ 3218776 w 3648853"/>
              <a:gd name="connsiteY3" fmla="*/ 6863314 h 6864136"/>
              <a:gd name="connsiteX4" fmla="*/ 3052637 w 3648853"/>
              <a:gd name="connsiteY4" fmla="*/ 6586111 h 6864136"/>
              <a:gd name="connsiteX5" fmla="*/ 3068801 w 3648853"/>
              <a:gd name="connsiteY5" fmla="*/ 6137 h 6864136"/>
              <a:gd name="connsiteX6" fmla="*/ 441972 w 3648853"/>
              <a:gd name="connsiteY6" fmla="*/ 863 h 6864136"/>
              <a:gd name="connsiteX7" fmla="*/ 785639 w 3648853"/>
              <a:gd name="connsiteY7" fmla="*/ 6137 h 6864136"/>
              <a:gd name="connsiteX8" fmla="*/ 3183 w 3648853"/>
              <a:gd name="connsiteY8" fmla="*/ 0 h 6864136"/>
              <a:gd name="connsiteX9" fmla="*/ 3059596 w 3648853"/>
              <a:gd name="connsiteY9" fmla="*/ 6137 h 6864136"/>
              <a:gd name="connsiteX10" fmla="*/ 3210064 w 3648853"/>
              <a:gd name="connsiteY10" fmla="*/ 6864136 h 6864136"/>
              <a:gd name="connsiteX11" fmla="*/ 0 w 3648853"/>
              <a:gd name="connsiteY11" fmla="*/ 6858000 h 6864136"/>
              <a:gd name="connsiteX12" fmla="*/ 3183 w 3648853"/>
              <a:gd name="connsiteY12" fmla="*/ 0 h 6864136"/>
              <a:gd name="connsiteX0" fmla="*/ 785639 w 3648853"/>
              <a:gd name="connsiteY0" fmla="*/ 6137 h 6864136"/>
              <a:gd name="connsiteX1" fmla="*/ 3498385 w 3648853"/>
              <a:gd name="connsiteY1" fmla="*/ 6137 h 6864136"/>
              <a:gd name="connsiteX2" fmla="*/ 3648853 w 3648853"/>
              <a:gd name="connsiteY2" fmla="*/ 6864136 h 6864136"/>
              <a:gd name="connsiteX3" fmla="*/ 3218776 w 3648853"/>
              <a:gd name="connsiteY3" fmla="*/ 6863314 h 6864136"/>
              <a:gd name="connsiteX4" fmla="*/ 3052637 w 3648853"/>
              <a:gd name="connsiteY4" fmla="*/ 6586111 h 6864136"/>
              <a:gd name="connsiteX5" fmla="*/ 3068801 w 3648853"/>
              <a:gd name="connsiteY5" fmla="*/ 6137 h 6864136"/>
              <a:gd name="connsiteX6" fmla="*/ 669038 w 3648853"/>
              <a:gd name="connsiteY6" fmla="*/ 13137 h 6864136"/>
              <a:gd name="connsiteX7" fmla="*/ 785639 w 3648853"/>
              <a:gd name="connsiteY7" fmla="*/ 6137 h 6864136"/>
              <a:gd name="connsiteX8" fmla="*/ 3183 w 3648853"/>
              <a:gd name="connsiteY8" fmla="*/ 0 h 6864136"/>
              <a:gd name="connsiteX9" fmla="*/ 3059596 w 3648853"/>
              <a:gd name="connsiteY9" fmla="*/ 6137 h 6864136"/>
              <a:gd name="connsiteX10" fmla="*/ 3210064 w 3648853"/>
              <a:gd name="connsiteY10" fmla="*/ 6864136 h 6864136"/>
              <a:gd name="connsiteX11" fmla="*/ 0 w 3648853"/>
              <a:gd name="connsiteY11" fmla="*/ 6858000 h 6864136"/>
              <a:gd name="connsiteX12" fmla="*/ 3183 w 3648853"/>
              <a:gd name="connsiteY12" fmla="*/ 0 h 6864136"/>
              <a:gd name="connsiteX0" fmla="*/ 785639 w 3648853"/>
              <a:gd name="connsiteY0" fmla="*/ 6137 h 6864136"/>
              <a:gd name="connsiteX1" fmla="*/ 3498385 w 3648853"/>
              <a:gd name="connsiteY1" fmla="*/ 6137 h 6864136"/>
              <a:gd name="connsiteX2" fmla="*/ 3648853 w 3648853"/>
              <a:gd name="connsiteY2" fmla="*/ 6864136 h 6864136"/>
              <a:gd name="connsiteX3" fmla="*/ 3218776 w 3648853"/>
              <a:gd name="connsiteY3" fmla="*/ 6863314 h 6864136"/>
              <a:gd name="connsiteX4" fmla="*/ 3052637 w 3648853"/>
              <a:gd name="connsiteY4" fmla="*/ 6586111 h 6864136"/>
              <a:gd name="connsiteX5" fmla="*/ 3068801 w 3648853"/>
              <a:gd name="connsiteY5" fmla="*/ 6137 h 6864136"/>
              <a:gd name="connsiteX6" fmla="*/ 669038 w 3648853"/>
              <a:gd name="connsiteY6" fmla="*/ 13137 h 6864136"/>
              <a:gd name="connsiteX7" fmla="*/ 785639 w 3648853"/>
              <a:gd name="connsiteY7" fmla="*/ 6137 h 6864136"/>
              <a:gd name="connsiteX8" fmla="*/ 371398 w 3648853"/>
              <a:gd name="connsiteY8" fmla="*/ 0 h 6864136"/>
              <a:gd name="connsiteX9" fmla="*/ 3059596 w 3648853"/>
              <a:gd name="connsiteY9" fmla="*/ 6137 h 6864136"/>
              <a:gd name="connsiteX10" fmla="*/ 3210064 w 3648853"/>
              <a:gd name="connsiteY10" fmla="*/ 6864136 h 6864136"/>
              <a:gd name="connsiteX11" fmla="*/ 0 w 3648853"/>
              <a:gd name="connsiteY11" fmla="*/ 6858000 h 6864136"/>
              <a:gd name="connsiteX12" fmla="*/ 371398 w 3648853"/>
              <a:gd name="connsiteY12" fmla="*/ 0 h 6864136"/>
              <a:gd name="connsiteX0" fmla="*/ 785639 w 3648853"/>
              <a:gd name="connsiteY0" fmla="*/ 0 h 6857999"/>
              <a:gd name="connsiteX1" fmla="*/ 3498385 w 3648853"/>
              <a:gd name="connsiteY1" fmla="*/ 0 h 6857999"/>
              <a:gd name="connsiteX2" fmla="*/ 3648853 w 3648853"/>
              <a:gd name="connsiteY2" fmla="*/ 6857999 h 6857999"/>
              <a:gd name="connsiteX3" fmla="*/ 3218776 w 3648853"/>
              <a:gd name="connsiteY3" fmla="*/ 6857177 h 6857999"/>
              <a:gd name="connsiteX4" fmla="*/ 3052637 w 3648853"/>
              <a:gd name="connsiteY4" fmla="*/ 6579974 h 6857999"/>
              <a:gd name="connsiteX5" fmla="*/ 3068801 w 3648853"/>
              <a:gd name="connsiteY5" fmla="*/ 0 h 6857999"/>
              <a:gd name="connsiteX6" fmla="*/ 669038 w 3648853"/>
              <a:gd name="connsiteY6" fmla="*/ 7000 h 6857999"/>
              <a:gd name="connsiteX7" fmla="*/ 785639 w 3648853"/>
              <a:gd name="connsiteY7" fmla="*/ 0 h 6857999"/>
              <a:gd name="connsiteX8" fmla="*/ 487999 w 3648853"/>
              <a:gd name="connsiteY8" fmla="*/ 6137 h 6857999"/>
              <a:gd name="connsiteX9" fmla="*/ 3059596 w 3648853"/>
              <a:gd name="connsiteY9" fmla="*/ 0 h 6857999"/>
              <a:gd name="connsiteX10" fmla="*/ 3210064 w 3648853"/>
              <a:gd name="connsiteY10" fmla="*/ 6857999 h 6857999"/>
              <a:gd name="connsiteX11" fmla="*/ 0 w 3648853"/>
              <a:gd name="connsiteY11" fmla="*/ 6851863 h 6857999"/>
              <a:gd name="connsiteX12" fmla="*/ 487999 w 3648853"/>
              <a:gd name="connsiteY12" fmla="*/ 6137 h 6857999"/>
              <a:gd name="connsiteX0" fmla="*/ 785639 w 3648853"/>
              <a:gd name="connsiteY0" fmla="*/ 0 h 6857999"/>
              <a:gd name="connsiteX1" fmla="*/ 3498385 w 3648853"/>
              <a:gd name="connsiteY1" fmla="*/ 0 h 6857999"/>
              <a:gd name="connsiteX2" fmla="*/ 3648853 w 3648853"/>
              <a:gd name="connsiteY2" fmla="*/ 6857999 h 6857999"/>
              <a:gd name="connsiteX3" fmla="*/ 3218776 w 3648853"/>
              <a:gd name="connsiteY3" fmla="*/ 6857177 h 6857999"/>
              <a:gd name="connsiteX4" fmla="*/ 3052637 w 3648853"/>
              <a:gd name="connsiteY4" fmla="*/ 6579974 h 6857999"/>
              <a:gd name="connsiteX5" fmla="*/ 3068801 w 3648853"/>
              <a:gd name="connsiteY5" fmla="*/ 0 h 6857999"/>
              <a:gd name="connsiteX6" fmla="*/ 669038 w 3648853"/>
              <a:gd name="connsiteY6" fmla="*/ 7000 h 6857999"/>
              <a:gd name="connsiteX7" fmla="*/ 785639 w 3648853"/>
              <a:gd name="connsiteY7" fmla="*/ 0 h 6857999"/>
              <a:gd name="connsiteX8" fmla="*/ 438904 w 3648853"/>
              <a:gd name="connsiteY8" fmla="*/ 6137 h 6857999"/>
              <a:gd name="connsiteX9" fmla="*/ 3059596 w 3648853"/>
              <a:gd name="connsiteY9" fmla="*/ 0 h 6857999"/>
              <a:gd name="connsiteX10" fmla="*/ 3210064 w 3648853"/>
              <a:gd name="connsiteY10" fmla="*/ 6857999 h 6857999"/>
              <a:gd name="connsiteX11" fmla="*/ 0 w 3648853"/>
              <a:gd name="connsiteY11" fmla="*/ 6851863 h 6857999"/>
              <a:gd name="connsiteX12" fmla="*/ 438904 w 3648853"/>
              <a:gd name="connsiteY12" fmla="*/ 6137 h 6857999"/>
              <a:gd name="connsiteX0" fmla="*/ 346735 w 3209949"/>
              <a:gd name="connsiteY0" fmla="*/ 0 h 6857999"/>
              <a:gd name="connsiteX1" fmla="*/ 3059481 w 3209949"/>
              <a:gd name="connsiteY1" fmla="*/ 0 h 6857999"/>
              <a:gd name="connsiteX2" fmla="*/ 3209949 w 3209949"/>
              <a:gd name="connsiteY2" fmla="*/ 6857999 h 6857999"/>
              <a:gd name="connsiteX3" fmla="*/ 2779872 w 3209949"/>
              <a:gd name="connsiteY3" fmla="*/ 6857177 h 6857999"/>
              <a:gd name="connsiteX4" fmla="*/ 2613733 w 3209949"/>
              <a:gd name="connsiteY4" fmla="*/ 6579974 h 6857999"/>
              <a:gd name="connsiteX5" fmla="*/ 2629897 w 3209949"/>
              <a:gd name="connsiteY5" fmla="*/ 0 h 6857999"/>
              <a:gd name="connsiteX6" fmla="*/ 230134 w 3209949"/>
              <a:gd name="connsiteY6" fmla="*/ 7000 h 6857999"/>
              <a:gd name="connsiteX7" fmla="*/ 346735 w 3209949"/>
              <a:gd name="connsiteY7" fmla="*/ 0 h 6857999"/>
              <a:gd name="connsiteX8" fmla="*/ 0 w 3209949"/>
              <a:gd name="connsiteY8" fmla="*/ 6137 h 6857999"/>
              <a:gd name="connsiteX9" fmla="*/ 2620692 w 3209949"/>
              <a:gd name="connsiteY9" fmla="*/ 0 h 6857999"/>
              <a:gd name="connsiteX10" fmla="*/ 2771160 w 3209949"/>
              <a:gd name="connsiteY10" fmla="*/ 6857999 h 6857999"/>
              <a:gd name="connsiteX11" fmla="*/ 2954 w 3209949"/>
              <a:gd name="connsiteY11" fmla="*/ 6845726 h 6857999"/>
              <a:gd name="connsiteX12" fmla="*/ 0 w 3209949"/>
              <a:gd name="connsiteY12" fmla="*/ 6137 h 6857999"/>
              <a:gd name="connsiteX0" fmla="*/ 346735 w 3209949"/>
              <a:gd name="connsiteY0" fmla="*/ 0 h 6864137"/>
              <a:gd name="connsiteX1" fmla="*/ 3059481 w 3209949"/>
              <a:gd name="connsiteY1" fmla="*/ 0 h 6864137"/>
              <a:gd name="connsiteX2" fmla="*/ 3209949 w 3209949"/>
              <a:gd name="connsiteY2" fmla="*/ 6857999 h 6864137"/>
              <a:gd name="connsiteX3" fmla="*/ 2779872 w 3209949"/>
              <a:gd name="connsiteY3" fmla="*/ 6857177 h 6864137"/>
              <a:gd name="connsiteX4" fmla="*/ 2613733 w 3209949"/>
              <a:gd name="connsiteY4" fmla="*/ 6579974 h 6864137"/>
              <a:gd name="connsiteX5" fmla="*/ 2629897 w 3209949"/>
              <a:gd name="connsiteY5" fmla="*/ 0 h 6864137"/>
              <a:gd name="connsiteX6" fmla="*/ 230134 w 3209949"/>
              <a:gd name="connsiteY6" fmla="*/ 7000 h 6864137"/>
              <a:gd name="connsiteX7" fmla="*/ 346735 w 3209949"/>
              <a:gd name="connsiteY7" fmla="*/ 0 h 6864137"/>
              <a:gd name="connsiteX8" fmla="*/ 0 w 3209949"/>
              <a:gd name="connsiteY8" fmla="*/ 6137 h 6864137"/>
              <a:gd name="connsiteX9" fmla="*/ 2620692 w 3209949"/>
              <a:gd name="connsiteY9" fmla="*/ 0 h 6864137"/>
              <a:gd name="connsiteX10" fmla="*/ 2771160 w 3209949"/>
              <a:gd name="connsiteY10" fmla="*/ 6857999 h 6864137"/>
              <a:gd name="connsiteX11" fmla="*/ 2954 w 3209949"/>
              <a:gd name="connsiteY11" fmla="*/ 6864137 h 6864137"/>
              <a:gd name="connsiteX12" fmla="*/ 0 w 3209949"/>
              <a:gd name="connsiteY12" fmla="*/ 6137 h 6864137"/>
              <a:gd name="connsiteX0" fmla="*/ 3255632 w 6118846"/>
              <a:gd name="connsiteY0" fmla="*/ 0 h 6864137"/>
              <a:gd name="connsiteX1" fmla="*/ 5968378 w 6118846"/>
              <a:gd name="connsiteY1" fmla="*/ 0 h 6864137"/>
              <a:gd name="connsiteX2" fmla="*/ 6118846 w 6118846"/>
              <a:gd name="connsiteY2" fmla="*/ 6857999 h 6864137"/>
              <a:gd name="connsiteX3" fmla="*/ 5688769 w 6118846"/>
              <a:gd name="connsiteY3" fmla="*/ 6857177 h 6864137"/>
              <a:gd name="connsiteX4" fmla="*/ 5522630 w 6118846"/>
              <a:gd name="connsiteY4" fmla="*/ 6579974 h 6864137"/>
              <a:gd name="connsiteX5" fmla="*/ 5538794 w 6118846"/>
              <a:gd name="connsiteY5" fmla="*/ 0 h 6864137"/>
              <a:gd name="connsiteX6" fmla="*/ 3139031 w 6118846"/>
              <a:gd name="connsiteY6" fmla="*/ 7000 h 6864137"/>
              <a:gd name="connsiteX7" fmla="*/ 3255632 w 6118846"/>
              <a:gd name="connsiteY7" fmla="*/ 0 h 6864137"/>
              <a:gd name="connsiteX8" fmla="*/ 0 w 6118846"/>
              <a:gd name="connsiteY8" fmla="*/ 0 h 6864137"/>
              <a:gd name="connsiteX9" fmla="*/ 5529589 w 6118846"/>
              <a:gd name="connsiteY9" fmla="*/ 0 h 6864137"/>
              <a:gd name="connsiteX10" fmla="*/ 5680057 w 6118846"/>
              <a:gd name="connsiteY10" fmla="*/ 6857999 h 6864137"/>
              <a:gd name="connsiteX11" fmla="*/ 2911851 w 6118846"/>
              <a:gd name="connsiteY11" fmla="*/ 6864137 h 6864137"/>
              <a:gd name="connsiteX12" fmla="*/ 0 w 6118846"/>
              <a:gd name="connsiteY12" fmla="*/ 0 h 6864137"/>
              <a:gd name="connsiteX0" fmla="*/ 3255632 w 6118846"/>
              <a:gd name="connsiteY0" fmla="*/ 0 h 6870273"/>
              <a:gd name="connsiteX1" fmla="*/ 5968378 w 6118846"/>
              <a:gd name="connsiteY1" fmla="*/ 0 h 6870273"/>
              <a:gd name="connsiteX2" fmla="*/ 6118846 w 6118846"/>
              <a:gd name="connsiteY2" fmla="*/ 6857999 h 6870273"/>
              <a:gd name="connsiteX3" fmla="*/ 5688769 w 6118846"/>
              <a:gd name="connsiteY3" fmla="*/ 6857177 h 6870273"/>
              <a:gd name="connsiteX4" fmla="*/ 5522630 w 6118846"/>
              <a:gd name="connsiteY4" fmla="*/ 6579974 h 6870273"/>
              <a:gd name="connsiteX5" fmla="*/ 5538794 w 6118846"/>
              <a:gd name="connsiteY5" fmla="*/ 0 h 6870273"/>
              <a:gd name="connsiteX6" fmla="*/ 3139031 w 6118846"/>
              <a:gd name="connsiteY6" fmla="*/ 7000 h 6870273"/>
              <a:gd name="connsiteX7" fmla="*/ 3255632 w 6118846"/>
              <a:gd name="connsiteY7" fmla="*/ 0 h 6870273"/>
              <a:gd name="connsiteX8" fmla="*/ 0 w 6118846"/>
              <a:gd name="connsiteY8" fmla="*/ 0 h 6870273"/>
              <a:gd name="connsiteX9" fmla="*/ 5529589 w 6118846"/>
              <a:gd name="connsiteY9" fmla="*/ 0 h 6870273"/>
              <a:gd name="connsiteX10" fmla="*/ 5680057 w 6118846"/>
              <a:gd name="connsiteY10" fmla="*/ 6857999 h 6870273"/>
              <a:gd name="connsiteX11" fmla="*/ 21365 w 6118846"/>
              <a:gd name="connsiteY11" fmla="*/ 6870273 h 6870273"/>
              <a:gd name="connsiteX12" fmla="*/ 0 w 6118846"/>
              <a:gd name="connsiteY12" fmla="*/ 0 h 6870273"/>
              <a:gd name="connsiteX0" fmla="*/ 3452013 w 6118846"/>
              <a:gd name="connsiteY0" fmla="*/ 6137 h 6870273"/>
              <a:gd name="connsiteX1" fmla="*/ 5968378 w 6118846"/>
              <a:gd name="connsiteY1" fmla="*/ 0 h 6870273"/>
              <a:gd name="connsiteX2" fmla="*/ 6118846 w 6118846"/>
              <a:gd name="connsiteY2" fmla="*/ 6857999 h 6870273"/>
              <a:gd name="connsiteX3" fmla="*/ 5688769 w 6118846"/>
              <a:gd name="connsiteY3" fmla="*/ 6857177 h 6870273"/>
              <a:gd name="connsiteX4" fmla="*/ 5522630 w 6118846"/>
              <a:gd name="connsiteY4" fmla="*/ 6579974 h 6870273"/>
              <a:gd name="connsiteX5" fmla="*/ 5538794 w 6118846"/>
              <a:gd name="connsiteY5" fmla="*/ 0 h 6870273"/>
              <a:gd name="connsiteX6" fmla="*/ 3139031 w 6118846"/>
              <a:gd name="connsiteY6" fmla="*/ 7000 h 6870273"/>
              <a:gd name="connsiteX7" fmla="*/ 3452013 w 6118846"/>
              <a:gd name="connsiteY7" fmla="*/ 6137 h 6870273"/>
              <a:gd name="connsiteX8" fmla="*/ 0 w 6118846"/>
              <a:gd name="connsiteY8" fmla="*/ 0 h 6870273"/>
              <a:gd name="connsiteX9" fmla="*/ 5529589 w 6118846"/>
              <a:gd name="connsiteY9" fmla="*/ 0 h 6870273"/>
              <a:gd name="connsiteX10" fmla="*/ 5680057 w 6118846"/>
              <a:gd name="connsiteY10" fmla="*/ 6857999 h 6870273"/>
              <a:gd name="connsiteX11" fmla="*/ 21365 w 6118846"/>
              <a:gd name="connsiteY11" fmla="*/ 6870273 h 6870273"/>
              <a:gd name="connsiteX12" fmla="*/ 0 w 6118846"/>
              <a:gd name="connsiteY12" fmla="*/ 0 h 6870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118846" h="6870273">
                <a:moveTo>
                  <a:pt x="3452013" y="6137"/>
                </a:moveTo>
                <a:lnTo>
                  <a:pt x="5968378" y="0"/>
                </a:lnTo>
                <a:cubicBezTo>
                  <a:pt x="5275968" y="1144534"/>
                  <a:pt x="4252164" y="3884665"/>
                  <a:pt x="6118846" y="6857999"/>
                </a:cubicBezTo>
                <a:lnTo>
                  <a:pt x="5688769" y="6857177"/>
                </a:lnTo>
                <a:lnTo>
                  <a:pt x="5522630" y="6579974"/>
                </a:lnTo>
                <a:cubicBezTo>
                  <a:pt x="3886244" y="3714965"/>
                  <a:pt x="4868022" y="1108768"/>
                  <a:pt x="5538794" y="0"/>
                </a:cubicBezTo>
                <a:lnTo>
                  <a:pt x="3139031" y="7000"/>
                </a:lnTo>
                <a:cubicBezTo>
                  <a:pt x="3139031" y="6712"/>
                  <a:pt x="3452013" y="6425"/>
                  <a:pt x="3452013" y="6137"/>
                </a:cubicBezTo>
                <a:close/>
                <a:moveTo>
                  <a:pt x="0" y="0"/>
                </a:moveTo>
                <a:lnTo>
                  <a:pt x="5529589" y="0"/>
                </a:lnTo>
                <a:cubicBezTo>
                  <a:pt x="4837179" y="1144534"/>
                  <a:pt x="3813375" y="3884665"/>
                  <a:pt x="5680057" y="6857999"/>
                </a:cubicBezTo>
                <a:lnTo>
                  <a:pt x="21365" y="6870273"/>
                </a:lnTo>
                <a:cubicBezTo>
                  <a:pt x="20380" y="4590410"/>
                  <a:pt x="985" y="2279863"/>
                  <a:pt x="0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lIns="0" tIns="2700000" rIns="0" bIns="0" anchor="t" anchorCtr="1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nl-NL" dirty="0"/>
              <a:t>Voeg eventueel</a:t>
            </a:r>
            <a:br>
              <a:rPr lang="nl-NL" dirty="0"/>
            </a:br>
            <a:r>
              <a:rPr lang="nl-NL" dirty="0"/>
              <a:t>afbeelding in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C688360-AAFE-B0D3-DBB4-B0CFBDFA6C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90318" y="368504"/>
            <a:ext cx="5212800" cy="2305077"/>
          </a:xfrm>
          <a:noFill/>
        </p:spPr>
        <p:txBody>
          <a:bodyPr lIns="72000" rIns="360000" anchor="b" anchorCtr="0">
            <a:noAutofit/>
          </a:bodyPr>
          <a:lstStyle>
            <a:lvl1pPr algn="l">
              <a:defRPr sz="4000" b="1" i="0">
                <a:solidFill>
                  <a:schemeClr val="bg1"/>
                </a:solidFill>
                <a:latin typeface="Merriweather" pitchFamily="2" charset="77"/>
              </a:defRPr>
            </a:lvl1pPr>
          </a:lstStyle>
          <a:p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713051C-B727-8990-F733-2E7ED20674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0317" y="2739443"/>
            <a:ext cx="5212799" cy="757020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nl-NL" sz="2200" baseline="0" dirty="0">
                <a:solidFill>
                  <a:srgbClr val="BCD2FF"/>
                </a:solidFill>
                <a:latin typeface="Vestula Pro" panose="020B0A03060302020204" pitchFamily="34" charset="0"/>
              </a:defRPr>
            </a:lvl1pPr>
          </a:lstStyle>
          <a:p>
            <a:pPr marL="0" lv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23362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- 12">
    <p:bg>
      <p:bgPr>
        <a:solidFill>
          <a:srgbClr val="BCD2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688360-AAFE-B0D3-DBB4-B0CFBDFA6C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90318" y="368504"/>
            <a:ext cx="5212800" cy="2305077"/>
          </a:xfrm>
          <a:noFill/>
        </p:spPr>
        <p:txBody>
          <a:bodyPr lIns="72000" rIns="360000" anchor="b" anchorCtr="0">
            <a:noAutofit/>
          </a:bodyPr>
          <a:lstStyle>
            <a:lvl1pPr algn="l">
              <a:defRPr sz="4000" b="1" i="0">
                <a:solidFill>
                  <a:srgbClr val="001158"/>
                </a:solidFill>
                <a:latin typeface="Merriweather" pitchFamily="2" charset="77"/>
              </a:defRPr>
            </a:lvl1pPr>
          </a:lstStyle>
          <a:p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713051C-B727-8990-F733-2E7ED20674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0317" y="2739443"/>
            <a:ext cx="5212799" cy="757020"/>
          </a:xfrm>
        </p:spPr>
        <p:txBody>
          <a:bodyPr>
            <a:noAutofit/>
          </a:bodyPr>
          <a:lstStyle>
            <a:lvl1pPr marL="0" indent="0" algn="l">
              <a:buNone/>
              <a:defRPr sz="2200" b="0" i="0" baseline="0">
                <a:solidFill>
                  <a:srgbClr val="001158"/>
                </a:solidFill>
                <a:latin typeface="Vestula Pro" panose="020B0A030603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nl-NL" dirty="0"/>
          </a:p>
        </p:txBody>
      </p:sp>
      <p:sp>
        <p:nvSpPr>
          <p:cNvPr id="9" name="Tijdelijke aanduiding voor afbeelding 6">
            <a:extLst>
              <a:ext uri="{FF2B5EF4-FFF2-40B4-BE49-F238E27FC236}">
                <a16:creationId xmlns:a16="http://schemas.microsoft.com/office/drawing/2014/main" id="{4413C70C-4567-70BC-EE74-215FEACAB09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1686"/>
            <a:ext cx="6096000" cy="6858000"/>
          </a:xfrm>
          <a:custGeom>
            <a:avLst/>
            <a:gdLst>
              <a:gd name="connsiteX0" fmla="*/ 441972 w 3648853"/>
              <a:gd name="connsiteY0" fmla="*/ 0 h 6864136"/>
              <a:gd name="connsiteX1" fmla="*/ 3498385 w 3648853"/>
              <a:gd name="connsiteY1" fmla="*/ 6137 h 6864136"/>
              <a:gd name="connsiteX2" fmla="*/ 3648853 w 3648853"/>
              <a:gd name="connsiteY2" fmla="*/ 6864136 h 6864136"/>
              <a:gd name="connsiteX3" fmla="*/ 3218776 w 3648853"/>
              <a:gd name="connsiteY3" fmla="*/ 6863314 h 6864136"/>
              <a:gd name="connsiteX4" fmla="*/ 3052637 w 3648853"/>
              <a:gd name="connsiteY4" fmla="*/ 6586111 h 6864136"/>
              <a:gd name="connsiteX5" fmla="*/ 3068801 w 3648853"/>
              <a:gd name="connsiteY5" fmla="*/ 6137 h 6864136"/>
              <a:gd name="connsiteX6" fmla="*/ 441972 w 3648853"/>
              <a:gd name="connsiteY6" fmla="*/ 863 h 6864136"/>
              <a:gd name="connsiteX7" fmla="*/ 3183 w 3648853"/>
              <a:gd name="connsiteY7" fmla="*/ 0 h 6864136"/>
              <a:gd name="connsiteX8" fmla="*/ 3059596 w 3648853"/>
              <a:gd name="connsiteY8" fmla="*/ 6137 h 6864136"/>
              <a:gd name="connsiteX9" fmla="*/ 3210064 w 3648853"/>
              <a:gd name="connsiteY9" fmla="*/ 6864136 h 6864136"/>
              <a:gd name="connsiteX10" fmla="*/ 0 w 3648853"/>
              <a:gd name="connsiteY10" fmla="*/ 6858000 h 6864136"/>
              <a:gd name="connsiteX0" fmla="*/ 785639 w 3648853"/>
              <a:gd name="connsiteY0" fmla="*/ 6137 h 6864136"/>
              <a:gd name="connsiteX1" fmla="*/ 3498385 w 3648853"/>
              <a:gd name="connsiteY1" fmla="*/ 6137 h 6864136"/>
              <a:gd name="connsiteX2" fmla="*/ 3648853 w 3648853"/>
              <a:gd name="connsiteY2" fmla="*/ 6864136 h 6864136"/>
              <a:gd name="connsiteX3" fmla="*/ 3218776 w 3648853"/>
              <a:gd name="connsiteY3" fmla="*/ 6863314 h 6864136"/>
              <a:gd name="connsiteX4" fmla="*/ 3052637 w 3648853"/>
              <a:gd name="connsiteY4" fmla="*/ 6586111 h 6864136"/>
              <a:gd name="connsiteX5" fmla="*/ 3068801 w 3648853"/>
              <a:gd name="connsiteY5" fmla="*/ 6137 h 6864136"/>
              <a:gd name="connsiteX6" fmla="*/ 441972 w 3648853"/>
              <a:gd name="connsiteY6" fmla="*/ 863 h 6864136"/>
              <a:gd name="connsiteX7" fmla="*/ 785639 w 3648853"/>
              <a:gd name="connsiteY7" fmla="*/ 6137 h 6864136"/>
              <a:gd name="connsiteX8" fmla="*/ 3183 w 3648853"/>
              <a:gd name="connsiteY8" fmla="*/ 0 h 6864136"/>
              <a:gd name="connsiteX9" fmla="*/ 3059596 w 3648853"/>
              <a:gd name="connsiteY9" fmla="*/ 6137 h 6864136"/>
              <a:gd name="connsiteX10" fmla="*/ 3210064 w 3648853"/>
              <a:gd name="connsiteY10" fmla="*/ 6864136 h 6864136"/>
              <a:gd name="connsiteX11" fmla="*/ 0 w 3648853"/>
              <a:gd name="connsiteY11" fmla="*/ 6858000 h 6864136"/>
              <a:gd name="connsiteX12" fmla="*/ 3183 w 3648853"/>
              <a:gd name="connsiteY12" fmla="*/ 0 h 6864136"/>
              <a:gd name="connsiteX0" fmla="*/ 785639 w 3648853"/>
              <a:gd name="connsiteY0" fmla="*/ 6137 h 6864136"/>
              <a:gd name="connsiteX1" fmla="*/ 3498385 w 3648853"/>
              <a:gd name="connsiteY1" fmla="*/ 6137 h 6864136"/>
              <a:gd name="connsiteX2" fmla="*/ 3648853 w 3648853"/>
              <a:gd name="connsiteY2" fmla="*/ 6864136 h 6864136"/>
              <a:gd name="connsiteX3" fmla="*/ 3218776 w 3648853"/>
              <a:gd name="connsiteY3" fmla="*/ 6863314 h 6864136"/>
              <a:gd name="connsiteX4" fmla="*/ 3052637 w 3648853"/>
              <a:gd name="connsiteY4" fmla="*/ 6586111 h 6864136"/>
              <a:gd name="connsiteX5" fmla="*/ 3068801 w 3648853"/>
              <a:gd name="connsiteY5" fmla="*/ 6137 h 6864136"/>
              <a:gd name="connsiteX6" fmla="*/ 669038 w 3648853"/>
              <a:gd name="connsiteY6" fmla="*/ 13137 h 6864136"/>
              <a:gd name="connsiteX7" fmla="*/ 785639 w 3648853"/>
              <a:gd name="connsiteY7" fmla="*/ 6137 h 6864136"/>
              <a:gd name="connsiteX8" fmla="*/ 3183 w 3648853"/>
              <a:gd name="connsiteY8" fmla="*/ 0 h 6864136"/>
              <a:gd name="connsiteX9" fmla="*/ 3059596 w 3648853"/>
              <a:gd name="connsiteY9" fmla="*/ 6137 h 6864136"/>
              <a:gd name="connsiteX10" fmla="*/ 3210064 w 3648853"/>
              <a:gd name="connsiteY10" fmla="*/ 6864136 h 6864136"/>
              <a:gd name="connsiteX11" fmla="*/ 0 w 3648853"/>
              <a:gd name="connsiteY11" fmla="*/ 6858000 h 6864136"/>
              <a:gd name="connsiteX12" fmla="*/ 3183 w 3648853"/>
              <a:gd name="connsiteY12" fmla="*/ 0 h 6864136"/>
              <a:gd name="connsiteX0" fmla="*/ 785639 w 3648853"/>
              <a:gd name="connsiteY0" fmla="*/ 6137 h 6864136"/>
              <a:gd name="connsiteX1" fmla="*/ 3498385 w 3648853"/>
              <a:gd name="connsiteY1" fmla="*/ 6137 h 6864136"/>
              <a:gd name="connsiteX2" fmla="*/ 3648853 w 3648853"/>
              <a:gd name="connsiteY2" fmla="*/ 6864136 h 6864136"/>
              <a:gd name="connsiteX3" fmla="*/ 3218776 w 3648853"/>
              <a:gd name="connsiteY3" fmla="*/ 6863314 h 6864136"/>
              <a:gd name="connsiteX4" fmla="*/ 3052637 w 3648853"/>
              <a:gd name="connsiteY4" fmla="*/ 6586111 h 6864136"/>
              <a:gd name="connsiteX5" fmla="*/ 3068801 w 3648853"/>
              <a:gd name="connsiteY5" fmla="*/ 6137 h 6864136"/>
              <a:gd name="connsiteX6" fmla="*/ 669038 w 3648853"/>
              <a:gd name="connsiteY6" fmla="*/ 13137 h 6864136"/>
              <a:gd name="connsiteX7" fmla="*/ 785639 w 3648853"/>
              <a:gd name="connsiteY7" fmla="*/ 6137 h 6864136"/>
              <a:gd name="connsiteX8" fmla="*/ 371398 w 3648853"/>
              <a:gd name="connsiteY8" fmla="*/ 0 h 6864136"/>
              <a:gd name="connsiteX9" fmla="*/ 3059596 w 3648853"/>
              <a:gd name="connsiteY9" fmla="*/ 6137 h 6864136"/>
              <a:gd name="connsiteX10" fmla="*/ 3210064 w 3648853"/>
              <a:gd name="connsiteY10" fmla="*/ 6864136 h 6864136"/>
              <a:gd name="connsiteX11" fmla="*/ 0 w 3648853"/>
              <a:gd name="connsiteY11" fmla="*/ 6858000 h 6864136"/>
              <a:gd name="connsiteX12" fmla="*/ 371398 w 3648853"/>
              <a:gd name="connsiteY12" fmla="*/ 0 h 6864136"/>
              <a:gd name="connsiteX0" fmla="*/ 785639 w 3648853"/>
              <a:gd name="connsiteY0" fmla="*/ 0 h 6857999"/>
              <a:gd name="connsiteX1" fmla="*/ 3498385 w 3648853"/>
              <a:gd name="connsiteY1" fmla="*/ 0 h 6857999"/>
              <a:gd name="connsiteX2" fmla="*/ 3648853 w 3648853"/>
              <a:gd name="connsiteY2" fmla="*/ 6857999 h 6857999"/>
              <a:gd name="connsiteX3" fmla="*/ 3218776 w 3648853"/>
              <a:gd name="connsiteY3" fmla="*/ 6857177 h 6857999"/>
              <a:gd name="connsiteX4" fmla="*/ 3052637 w 3648853"/>
              <a:gd name="connsiteY4" fmla="*/ 6579974 h 6857999"/>
              <a:gd name="connsiteX5" fmla="*/ 3068801 w 3648853"/>
              <a:gd name="connsiteY5" fmla="*/ 0 h 6857999"/>
              <a:gd name="connsiteX6" fmla="*/ 669038 w 3648853"/>
              <a:gd name="connsiteY6" fmla="*/ 7000 h 6857999"/>
              <a:gd name="connsiteX7" fmla="*/ 785639 w 3648853"/>
              <a:gd name="connsiteY7" fmla="*/ 0 h 6857999"/>
              <a:gd name="connsiteX8" fmla="*/ 487999 w 3648853"/>
              <a:gd name="connsiteY8" fmla="*/ 6137 h 6857999"/>
              <a:gd name="connsiteX9" fmla="*/ 3059596 w 3648853"/>
              <a:gd name="connsiteY9" fmla="*/ 0 h 6857999"/>
              <a:gd name="connsiteX10" fmla="*/ 3210064 w 3648853"/>
              <a:gd name="connsiteY10" fmla="*/ 6857999 h 6857999"/>
              <a:gd name="connsiteX11" fmla="*/ 0 w 3648853"/>
              <a:gd name="connsiteY11" fmla="*/ 6851863 h 6857999"/>
              <a:gd name="connsiteX12" fmla="*/ 487999 w 3648853"/>
              <a:gd name="connsiteY12" fmla="*/ 6137 h 6857999"/>
              <a:gd name="connsiteX0" fmla="*/ 785639 w 3648853"/>
              <a:gd name="connsiteY0" fmla="*/ 0 h 6857999"/>
              <a:gd name="connsiteX1" fmla="*/ 3498385 w 3648853"/>
              <a:gd name="connsiteY1" fmla="*/ 0 h 6857999"/>
              <a:gd name="connsiteX2" fmla="*/ 3648853 w 3648853"/>
              <a:gd name="connsiteY2" fmla="*/ 6857999 h 6857999"/>
              <a:gd name="connsiteX3" fmla="*/ 3218776 w 3648853"/>
              <a:gd name="connsiteY3" fmla="*/ 6857177 h 6857999"/>
              <a:gd name="connsiteX4" fmla="*/ 3052637 w 3648853"/>
              <a:gd name="connsiteY4" fmla="*/ 6579974 h 6857999"/>
              <a:gd name="connsiteX5" fmla="*/ 3068801 w 3648853"/>
              <a:gd name="connsiteY5" fmla="*/ 0 h 6857999"/>
              <a:gd name="connsiteX6" fmla="*/ 669038 w 3648853"/>
              <a:gd name="connsiteY6" fmla="*/ 7000 h 6857999"/>
              <a:gd name="connsiteX7" fmla="*/ 785639 w 3648853"/>
              <a:gd name="connsiteY7" fmla="*/ 0 h 6857999"/>
              <a:gd name="connsiteX8" fmla="*/ 438904 w 3648853"/>
              <a:gd name="connsiteY8" fmla="*/ 6137 h 6857999"/>
              <a:gd name="connsiteX9" fmla="*/ 3059596 w 3648853"/>
              <a:gd name="connsiteY9" fmla="*/ 0 h 6857999"/>
              <a:gd name="connsiteX10" fmla="*/ 3210064 w 3648853"/>
              <a:gd name="connsiteY10" fmla="*/ 6857999 h 6857999"/>
              <a:gd name="connsiteX11" fmla="*/ 0 w 3648853"/>
              <a:gd name="connsiteY11" fmla="*/ 6851863 h 6857999"/>
              <a:gd name="connsiteX12" fmla="*/ 438904 w 3648853"/>
              <a:gd name="connsiteY12" fmla="*/ 6137 h 6857999"/>
              <a:gd name="connsiteX0" fmla="*/ 346735 w 3209949"/>
              <a:gd name="connsiteY0" fmla="*/ 0 h 6857999"/>
              <a:gd name="connsiteX1" fmla="*/ 3059481 w 3209949"/>
              <a:gd name="connsiteY1" fmla="*/ 0 h 6857999"/>
              <a:gd name="connsiteX2" fmla="*/ 3209949 w 3209949"/>
              <a:gd name="connsiteY2" fmla="*/ 6857999 h 6857999"/>
              <a:gd name="connsiteX3" fmla="*/ 2779872 w 3209949"/>
              <a:gd name="connsiteY3" fmla="*/ 6857177 h 6857999"/>
              <a:gd name="connsiteX4" fmla="*/ 2613733 w 3209949"/>
              <a:gd name="connsiteY4" fmla="*/ 6579974 h 6857999"/>
              <a:gd name="connsiteX5" fmla="*/ 2629897 w 3209949"/>
              <a:gd name="connsiteY5" fmla="*/ 0 h 6857999"/>
              <a:gd name="connsiteX6" fmla="*/ 230134 w 3209949"/>
              <a:gd name="connsiteY6" fmla="*/ 7000 h 6857999"/>
              <a:gd name="connsiteX7" fmla="*/ 346735 w 3209949"/>
              <a:gd name="connsiteY7" fmla="*/ 0 h 6857999"/>
              <a:gd name="connsiteX8" fmla="*/ 0 w 3209949"/>
              <a:gd name="connsiteY8" fmla="*/ 6137 h 6857999"/>
              <a:gd name="connsiteX9" fmla="*/ 2620692 w 3209949"/>
              <a:gd name="connsiteY9" fmla="*/ 0 h 6857999"/>
              <a:gd name="connsiteX10" fmla="*/ 2771160 w 3209949"/>
              <a:gd name="connsiteY10" fmla="*/ 6857999 h 6857999"/>
              <a:gd name="connsiteX11" fmla="*/ 2954 w 3209949"/>
              <a:gd name="connsiteY11" fmla="*/ 6845726 h 6857999"/>
              <a:gd name="connsiteX12" fmla="*/ 0 w 3209949"/>
              <a:gd name="connsiteY12" fmla="*/ 6137 h 6857999"/>
              <a:gd name="connsiteX0" fmla="*/ 346735 w 3209949"/>
              <a:gd name="connsiteY0" fmla="*/ 0 h 6864137"/>
              <a:gd name="connsiteX1" fmla="*/ 3059481 w 3209949"/>
              <a:gd name="connsiteY1" fmla="*/ 0 h 6864137"/>
              <a:gd name="connsiteX2" fmla="*/ 3209949 w 3209949"/>
              <a:gd name="connsiteY2" fmla="*/ 6857999 h 6864137"/>
              <a:gd name="connsiteX3" fmla="*/ 2779872 w 3209949"/>
              <a:gd name="connsiteY3" fmla="*/ 6857177 h 6864137"/>
              <a:gd name="connsiteX4" fmla="*/ 2613733 w 3209949"/>
              <a:gd name="connsiteY4" fmla="*/ 6579974 h 6864137"/>
              <a:gd name="connsiteX5" fmla="*/ 2629897 w 3209949"/>
              <a:gd name="connsiteY5" fmla="*/ 0 h 6864137"/>
              <a:gd name="connsiteX6" fmla="*/ 230134 w 3209949"/>
              <a:gd name="connsiteY6" fmla="*/ 7000 h 6864137"/>
              <a:gd name="connsiteX7" fmla="*/ 346735 w 3209949"/>
              <a:gd name="connsiteY7" fmla="*/ 0 h 6864137"/>
              <a:gd name="connsiteX8" fmla="*/ 0 w 3209949"/>
              <a:gd name="connsiteY8" fmla="*/ 6137 h 6864137"/>
              <a:gd name="connsiteX9" fmla="*/ 2620692 w 3209949"/>
              <a:gd name="connsiteY9" fmla="*/ 0 h 6864137"/>
              <a:gd name="connsiteX10" fmla="*/ 2771160 w 3209949"/>
              <a:gd name="connsiteY10" fmla="*/ 6857999 h 6864137"/>
              <a:gd name="connsiteX11" fmla="*/ 2954 w 3209949"/>
              <a:gd name="connsiteY11" fmla="*/ 6864137 h 6864137"/>
              <a:gd name="connsiteX12" fmla="*/ 0 w 3209949"/>
              <a:gd name="connsiteY12" fmla="*/ 6137 h 6864137"/>
              <a:gd name="connsiteX0" fmla="*/ 3255632 w 6118846"/>
              <a:gd name="connsiteY0" fmla="*/ 0 h 6864137"/>
              <a:gd name="connsiteX1" fmla="*/ 5968378 w 6118846"/>
              <a:gd name="connsiteY1" fmla="*/ 0 h 6864137"/>
              <a:gd name="connsiteX2" fmla="*/ 6118846 w 6118846"/>
              <a:gd name="connsiteY2" fmla="*/ 6857999 h 6864137"/>
              <a:gd name="connsiteX3" fmla="*/ 5688769 w 6118846"/>
              <a:gd name="connsiteY3" fmla="*/ 6857177 h 6864137"/>
              <a:gd name="connsiteX4" fmla="*/ 5522630 w 6118846"/>
              <a:gd name="connsiteY4" fmla="*/ 6579974 h 6864137"/>
              <a:gd name="connsiteX5" fmla="*/ 5538794 w 6118846"/>
              <a:gd name="connsiteY5" fmla="*/ 0 h 6864137"/>
              <a:gd name="connsiteX6" fmla="*/ 3139031 w 6118846"/>
              <a:gd name="connsiteY6" fmla="*/ 7000 h 6864137"/>
              <a:gd name="connsiteX7" fmla="*/ 3255632 w 6118846"/>
              <a:gd name="connsiteY7" fmla="*/ 0 h 6864137"/>
              <a:gd name="connsiteX8" fmla="*/ 0 w 6118846"/>
              <a:gd name="connsiteY8" fmla="*/ 0 h 6864137"/>
              <a:gd name="connsiteX9" fmla="*/ 5529589 w 6118846"/>
              <a:gd name="connsiteY9" fmla="*/ 0 h 6864137"/>
              <a:gd name="connsiteX10" fmla="*/ 5680057 w 6118846"/>
              <a:gd name="connsiteY10" fmla="*/ 6857999 h 6864137"/>
              <a:gd name="connsiteX11" fmla="*/ 2911851 w 6118846"/>
              <a:gd name="connsiteY11" fmla="*/ 6864137 h 6864137"/>
              <a:gd name="connsiteX12" fmla="*/ 0 w 6118846"/>
              <a:gd name="connsiteY12" fmla="*/ 0 h 6864137"/>
              <a:gd name="connsiteX0" fmla="*/ 3255632 w 6118846"/>
              <a:gd name="connsiteY0" fmla="*/ 0 h 6870273"/>
              <a:gd name="connsiteX1" fmla="*/ 5968378 w 6118846"/>
              <a:gd name="connsiteY1" fmla="*/ 0 h 6870273"/>
              <a:gd name="connsiteX2" fmla="*/ 6118846 w 6118846"/>
              <a:gd name="connsiteY2" fmla="*/ 6857999 h 6870273"/>
              <a:gd name="connsiteX3" fmla="*/ 5688769 w 6118846"/>
              <a:gd name="connsiteY3" fmla="*/ 6857177 h 6870273"/>
              <a:gd name="connsiteX4" fmla="*/ 5522630 w 6118846"/>
              <a:gd name="connsiteY4" fmla="*/ 6579974 h 6870273"/>
              <a:gd name="connsiteX5" fmla="*/ 5538794 w 6118846"/>
              <a:gd name="connsiteY5" fmla="*/ 0 h 6870273"/>
              <a:gd name="connsiteX6" fmla="*/ 3139031 w 6118846"/>
              <a:gd name="connsiteY6" fmla="*/ 7000 h 6870273"/>
              <a:gd name="connsiteX7" fmla="*/ 3255632 w 6118846"/>
              <a:gd name="connsiteY7" fmla="*/ 0 h 6870273"/>
              <a:gd name="connsiteX8" fmla="*/ 0 w 6118846"/>
              <a:gd name="connsiteY8" fmla="*/ 0 h 6870273"/>
              <a:gd name="connsiteX9" fmla="*/ 5529589 w 6118846"/>
              <a:gd name="connsiteY9" fmla="*/ 0 h 6870273"/>
              <a:gd name="connsiteX10" fmla="*/ 5680057 w 6118846"/>
              <a:gd name="connsiteY10" fmla="*/ 6857999 h 6870273"/>
              <a:gd name="connsiteX11" fmla="*/ 21365 w 6118846"/>
              <a:gd name="connsiteY11" fmla="*/ 6870273 h 6870273"/>
              <a:gd name="connsiteX12" fmla="*/ 0 w 6118846"/>
              <a:gd name="connsiteY12" fmla="*/ 0 h 6870273"/>
              <a:gd name="connsiteX0" fmla="*/ 3452013 w 6118846"/>
              <a:gd name="connsiteY0" fmla="*/ 6137 h 6870273"/>
              <a:gd name="connsiteX1" fmla="*/ 5968378 w 6118846"/>
              <a:gd name="connsiteY1" fmla="*/ 0 h 6870273"/>
              <a:gd name="connsiteX2" fmla="*/ 6118846 w 6118846"/>
              <a:gd name="connsiteY2" fmla="*/ 6857999 h 6870273"/>
              <a:gd name="connsiteX3" fmla="*/ 5688769 w 6118846"/>
              <a:gd name="connsiteY3" fmla="*/ 6857177 h 6870273"/>
              <a:gd name="connsiteX4" fmla="*/ 5522630 w 6118846"/>
              <a:gd name="connsiteY4" fmla="*/ 6579974 h 6870273"/>
              <a:gd name="connsiteX5" fmla="*/ 5538794 w 6118846"/>
              <a:gd name="connsiteY5" fmla="*/ 0 h 6870273"/>
              <a:gd name="connsiteX6" fmla="*/ 3139031 w 6118846"/>
              <a:gd name="connsiteY6" fmla="*/ 7000 h 6870273"/>
              <a:gd name="connsiteX7" fmla="*/ 3452013 w 6118846"/>
              <a:gd name="connsiteY7" fmla="*/ 6137 h 6870273"/>
              <a:gd name="connsiteX8" fmla="*/ 0 w 6118846"/>
              <a:gd name="connsiteY8" fmla="*/ 0 h 6870273"/>
              <a:gd name="connsiteX9" fmla="*/ 5529589 w 6118846"/>
              <a:gd name="connsiteY9" fmla="*/ 0 h 6870273"/>
              <a:gd name="connsiteX10" fmla="*/ 5680057 w 6118846"/>
              <a:gd name="connsiteY10" fmla="*/ 6857999 h 6870273"/>
              <a:gd name="connsiteX11" fmla="*/ 21365 w 6118846"/>
              <a:gd name="connsiteY11" fmla="*/ 6870273 h 6870273"/>
              <a:gd name="connsiteX12" fmla="*/ 0 w 6118846"/>
              <a:gd name="connsiteY12" fmla="*/ 0 h 6870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118846" h="6870273">
                <a:moveTo>
                  <a:pt x="3452013" y="6137"/>
                </a:moveTo>
                <a:lnTo>
                  <a:pt x="5968378" y="0"/>
                </a:lnTo>
                <a:cubicBezTo>
                  <a:pt x="5275968" y="1144534"/>
                  <a:pt x="4252164" y="3884665"/>
                  <a:pt x="6118846" y="6857999"/>
                </a:cubicBezTo>
                <a:lnTo>
                  <a:pt x="5688769" y="6857177"/>
                </a:lnTo>
                <a:lnTo>
                  <a:pt x="5522630" y="6579974"/>
                </a:lnTo>
                <a:cubicBezTo>
                  <a:pt x="3886244" y="3714965"/>
                  <a:pt x="4868022" y="1108768"/>
                  <a:pt x="5538794" y="0"/>
                </a:cubicBezTo>
                <a:lnTo>
                  <a:pt x="3139031" y="7000"/>
                </a:lnTo>
                <a:cubicBezTo>
                  <a:pt x="3139031" y="6712"/>
                  <a:pt x="3452013" y="6425"/>
                  <a:pt x="3452013" y="6137"/>
                </a:cubicBezTo>
                <a:close/>
                <a:moveTo>
                  <a:pt x="0" y="0"/>
                </a:moveTo>
                <a:lnTo>
                  <a:pt x="5529589" y="0"/>
                </a:lnTo>
                <a:cubicBezTo>
                  <a:pt x="4837179" y="1144534"/>
                  <a:pt x="3813375" y="3884665"/>
                  <a:pt x="5680057" y="6857999"/>
                </a:cubicBezTo>
                <a:lnTo>
                  <a:pt x="21365" y="6870273"/>
                </a:lnTo>
                <a:cubicBezTo>
                  <a:pt x="20380" y="4590410"/>
                  <a:pt x="985" y="2279863"/>
                  <a:pt x="0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lIns="0" tIns="2700000" rIns="0" bIns="0" anchor="t" anchorCtr="1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nl-NL" dirty="0"/>
              <a:t>Voeg eventueel</a:t>
            </a:r>
            <a:br>
              <a:rPr lang="nl-NL" dirty="0"/>
            </a:br>
            <a:r>
              <a:rPr lang="nl-NL" dirty="0"/>
              <a:t>afbeelding in</a:t>
            </a:r>
          </a:p>
        </p:txBody>
      </p:sp>
    </p:spTree>
    <p:extLst>
      <p:ext uri="{BB962C8B-B14F-4D97-AF65-F5344CB8AC3E}">
        <p14:creationId xmlns:p14="http://schemas.microsoft.com/office/powerpoint/2010/main" val="2180631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3D2D4EC5-AA7E-B4B7-8196-12EBB5805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BBA1463-5E61-37E4-02F5-F0AEEF2918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5D7F3DB-6753-5B31-D480-9F9C6A76CA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Merriweather" pitchFamily="2" charset="77"/>
              </a:defRPr>
            </a:lvl1pPr>
          </a:lstStyle>
          <a:p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492AEA7-30ED-7043-6008-5F68E744E4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 i="0">
                <a:solidFill>
                  <a:schemeClr val="tx1">
                    <a:tint val="75000"/>
                  </a:schemeClr>
                </a:solidFill>
                <a:latin typeface="Merriweather" pitchFamily="2" charset="77"/>
              </a:defRPr>
            </a:lvl1pPr>
          </a:lstStyle>
          <a:p>
            <a:r>
              <a:rPr lang="nl-NL"/>
              <a:t>Hier staat de titel van de presentatie</a:t>
            </a: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0FA7254-9BBF-1B83-48BF-721B417A0D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tx1">
                    <a:tint val="75000"/>
                  </a:schemeClr>
                </a:solidFill>
                <a:latin typeface="Merriweather" pitchFamily="2" charset="77"/>
              </a:defRPr>
            </a:lvl1pPr>
          </a:lstStyle>
          <a:p>
            <a:fld id="{63A6096C-3B80-FF40-9992-21B857607083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10710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80" r:id="rId2"/>
    <p:sldLayoutId id="2147483688" r:id="rId3"/>
    <p:sldLayoutId id="2147483689" r:id="rId4"/>
    <p:sldLayoutId id="2147483649" r:id="rId5"/>
    <p:sldLayoutId id="2147483660" r:id="rId6"/>
    <p:sldLayoutId id="2147483696" r:id="rId7"/>
    <p:sldLayoutId id="2147483697" r:id="rId8"/>
    <p:sldLayoutId id="2147483673" r:id="rId9"/>
    <p:sldLayoutId id="2147483682" r:id="rId10"/>
    <p:sldLayoutId id="2147483665" r:id="rId11"/>
    <p:sldLayoutId id="2147483694" r:id="rId12"/>
    <p:sldLayoutId id="2147483695" r:id="rId13"/>
    <p:sldLayoutId id="2147483666" r:id="rId14"/>
    <p:sldLayoutId id="2147483676" r:id="rId15"/>
    <p:sldLayoutId id="2147483671" r:id="rId16"/>
    <p:sldLayoutId id="2147483698" r:id="rId17"/>
    <p:sldLayoutId id="2147483678" r:id="rId18"/>
    <p:sldLayoutId id="2147483669" r:id="rId19"/>
    <p:sldLayoutId id="2147483670" r:id="rId20"/>
    <p:sldLayoutId id="2147483685" r:id="rId21"/>
    <p:sldLayoutId id="2147483684" r:id="rId22"/>
    <p:sldLayoutId id="2147483686" r:id="rId23"/>
    <p:sldLayoutId id="2147483683" r:id="rId24"/>
    <p:sldLayoutId id="2147483691" r:id="rId25"/>
    <p:sldLayoutId id="2147483690" r:id="rId26"/>
    <p:sldLayoutId id="2147483675" r:id="rId27"/>
    <p:sldLayoutId id="2147483677" r:id="rId28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rgbClr val="001158"/>
          </a:solidFill>
          <a:latin typeface="Merriweather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rgbClr val="001158"/>
          </a:solidFill>
          <a:latin typeface="Merriweather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01158"/>
          </a:solidFill>
          <a:latin typeface="Merriweather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rgbClr val="001158"/>
          </a:solidFill>
          <a:latin typeface="Merriweather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rgbClr val="001158"/>
          </a:solidFill>
          <a:latin typeface="Merriweather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rgbClr val="001158"/>
          </a:solidFill>
          <a:latin typeface="Merriweather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DA06AD99-0830-75F7-8B78-B99B6794836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Handleiding</a:t>
            </a:r>
          </a:p>
        </p:txBody>
      </p:sp>
      <p:pic>
        <p:nvPicPr>
          <p:cNvPr id="8" name="Tijdelijke aanduiding voor inhoud 7" descr="Afbeelding met tekst, schermopname, software, Website&#10;&#10;Automatisch gegenereerde beschrijving">
            <a:extLst>
              <a:ext uri="{FF2B5EF4-FFF2-40B4-BE49-F238E27FC236}">
                <a16:creationId xmlns:a16="http://schemas.microsoft.com/office/drawing/2014/main" id="{BE3D41C6-5732-6694-0EBC-0925A9BF4A90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rcRect l="3983" t="12829" r="7094" b="6397"/>
          <a:stretch>
            <a:fillRect/>
          </a:stretch>
        </p:blipFill>
        <p:spPr>
          <a:xfrm>
            <a:off x="8143570" y="1219200"/>
            <a:ext cx="3134030" cy="3514725"/>
          </a:xfr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82BDFF87-47DD-299A-DFBF-3E14900837E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62819" y="1557186"/>
            <a:ext cx="609713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200" b="1" dirty="0">
                <a:solidFill>
                  <a:srgbClr val="001158"/>
                </a:solidFill>
                <a:latin typeface="Merriweather" pitchFamily="2" charset="77"/>
              </a:rPr>
              <a:t>Nieuwe dia invoegen</a:t>
            </a:r>
          </a:p>
          <a:p>
            <a:endParaRPr lang="nl-NL" sz="1200" b="1" dirty="0">
              <a:latin typeface="Merriweather" pitchFamily="2" charset="7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200" dirty="0">
                <a:latin typeface="Merriweather" pitchFamily="2" charset="77"/>
              </a:rPr>
              <a:t>Ga in de bovenste menubalk naar </a:t>
            </a:r>
            <a:r>
              <a:rPr lang="nl-NL" sz="1200" b="1" dirty="0">
                <a:latin typeface="Merriweather" pitchFamily="2" charset="77"/>
              </a:rPr>
              <a:t>Start</a:t>
            </a:r>
            <a:endParaRPr lang="nl-NL" sz="1200" dirty="0">
              <a:latin typeface="Merriweather" pitchFamily="2" charset="7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200" dirty="0">
                <a:latin typeface="Merriweather" pitchFamily="2" charset="77"/>
              </a:rPr>
              <a:t>Klik op </a:t>
            </a:r>
            <a:r>
              <a:rPr lang="nl-NL" sz="1200" b="1" dirty="0">
                <a:latin typeface="Merriweather" pitchFamily="2" charset="77"/>
              </a:rPr>
              <a:t>Nieuwe dia   </a:t>
            </a:r>
            <a:endParaRPr lang="nl-NL" sz="1200" dirty="0">
              <a:latin typeface="Merriweather" pitchFamily="2" charset="7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200" dirty="0">
                <a:latin typeface="Merriweather" pitchFamily="2" charset="77"/>
              </a:rPr>
              <a:t>Kies het soort dia dat je wilt gebruiken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200" dirty="0">
                <a:latin typeface="Merriweather" pitchFamily="2" charset="77"/>
              </a:rPr>
              <a:t>De gekozen dia verschijnt direct onder je huidige dia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D7D29BB2-F622-E7FD-F789-D9BAED3B384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62819" y="2836629"/>
            <a:ext cx="609713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200" b="1" dirty="0">
                <a:solidFill>
                  <a:srgbClr val="001158"/>
                </a:solidFill>
                <a:latin typeface="Merriweather" pitchFamily="2" charset="77"/>
              </a:rPr>
              <a:t>Indeling van een dia aanpassen</a:t>
            </a:r>
          </a:p>
          <a:p>
            <a:endParaRPr lang="nl-NL" sz="1200" b="1" dirty="0">
              <a:latin typeface="Merriweather" pitchFamily="2" charset="7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200" dirty="0">
                <a:latin typeface="Merriweather" pitchFamily="2" charset="77"/>
              </a:rPr>
              <a:t>Selecteer de dia waarvan je de indeling wilt veranderen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200" dirty="0">
                <a:latin typeface="Merriweather" pitchFamily="2" charset="77"/>
              </a:rPr>
              <a:t>Ga naar </a:t>
            </a:r>
            <a:r>
              <a:rPr lang="nl-NL" sz="1200" b="1" dirty="0">
                <a:latin typeface="Merriweather" pitchFamily="2" charset="77"/>
              </a:rPr>
              <a:t>Start</a:t>
            </a:r>
            <a:endParaRPr lang="nl-NL" sz="1200" dirty="0">
              <a:latin typeface="Merriweather" pitchFamily="2" charset="7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200" dirty="0">
                <a:latin typeface="Merriweather" pitchFamily="2" charset="77"/>
              </a:rPr>
              <a:t>Klik op de knop </a:t>
            </a:r>
            <a:r>
              <a:rPr lang="nl-NL" sz="1200" b="1" dirty="0">
                <a:latin typeface="Merriweather" pitchFamily="2" charset="77"/>
              </a:rPr>
              <a:t>Indeling</a:t>
            </a:r>
            <a:endParaRPr lang="nl-NL" sz="1200" dirty="0">
              <a:latin typeface="Merriweather" pitchFamily="2" charset="7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200" dirty="0">
                <a:latin typeface="Merriweather" pitchFamily="2" charset="77"/>
              </a:rPr>
              <a:t>Kies een indeling (bijvoorbeeld: Alleen titel, Titel en inhoud, Afbeelding met bijschrift)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B60C9910-0D4D-F502-F59F-B25EA4CDEC0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653550" y="2109842"/>
            <a:ext cx="403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˅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49BFA46B-5F54-245A-45AB-1F22DD4F695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125269" y="3559922"/>
            <a:ext cx="403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˅</a:t>
            </a:r>
          </a:p>
        </p:txBody>
      </p:sp>
    </p:spTree>
    <p:extLst>
      <p:ext uri="{BB962C8B-B14F-4D97-AF65-F5344CB8AC3E}">
        <p14:creationId xmlns:p14="http://schemas.microsoft.com/office/powerpoint/2010/main" val="32881099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</Words>
  <Application>Microsoft Office PowerPoint</Application>
  <PresentationFormat>Breedbeeld</PresentationFormat>
  <Paragraphs>15</Paragraphs>
  <Slides>1</Slides>
  <Notes>0</Notes>
  <HiddenSlides>1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6" baseType="lpstr">
      <vt:lpstr>Aptos</vt:lpstr>
      <vt:lpstr>Arial</vt:lpstr>
      <vt:lpstr>Merriweather</vt:lpstr>
      <vt:lpstr>Vestula Pro</vt:lpstr>
      <vt:lpstr>Kantoorthema</vt:lpstr>
      <vt:lpstr>Handleiding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Creja ontwerpen</dc:creator>
  <cp:lastModifiedBy>Scheen, D.A.C. (Daniël)</cp:lastModifiedBy>
  <cp:revision>44</cp:revision>
  <dcterms:created xsi:type="dcterms:W3CDTF">2024-11-22T12:00:34Z</dcterms:created>
  <dcterms:modified xsi:type="dcterms:W3CDTF">2025-07-28T13:57:57Z</dcterms:modified>
</cp:coreProperties>
</file>